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y="5143500" cx="9144000"/>
  <p:notesSz cx="6858000" cy="9144000"/>
  <p:embeddedFontLst>
    <p:embeddedFont>
      <p:font typeface="Quattrocento Sans"/>
      <p:regular r:id="rId27"/>
      <p:bold r:id="rId28"/>
      <p:italic r:id="rId29"/>
      <p:boldItalic r:id="rId30"/>
    </p:embeddedFont>
    <p:embeddedFont>
      <p:font typeface="Oswald"/>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3" roundtripDataSignature="AMtx7mjLe78lS53wG8kbJQs7oZjxenhFI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C9A78D0-BED5-43A5-B5CF-ADCDA52F3FBA}">
  <a:tblStyle styleId="{6C9A78D0-BED5-43A5-B5CF-ADCDA52F3FB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QuattrocentoSans-bold.fntdata"/><Relationship Id="rId27" Type="http://schemas.openxmlformats.org/officeDocument/2006/relationships/font" Target="fonts/QuattrocentoSans-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QuattrocentoSans-italic.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Oswald-regular.fntdata"/><Relationship Id="rId30" Type="http://schemas.openxmlformats.org/officeDocument/2006/relationships/font" Target="fonts/QuattrocentoSans-boldItalic.fntdata"/><Relationship Id="rId11" Type="http://schemas.openxmlformats.org/officeDocument/2006/relationships/slide" Target="slides/slide4.xml"/><Relationship Id="rId33" Type="http://customschemas.google.com/relationships/presentationmetadata" Target="metadata"/><Relationship Id="rId10" Type="http://schemas.openxmlformats.org/officeDocument/2006/relationships/slide" Target="slides/slide3.xml"/><Relationship Id="rId32" Type="http://schemas.openxmlformats.org/officeDocument/2006/relationships/font" Target="fonts/Oswald-bold.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2d020e536d_1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5" name="Google Shape;145;g22d020e536d_1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00"/>
              </a:spcBef>
              <a:spcAft>
                <a:spcPts val="0"/>
              </a:spcAft>
              <a:buSzPts val="1100"/>
              <a:buNone/>
            </a:pPr>
            <a:r>
              <a:t/>
            </a:r>
            <a:endParaRPr/>
          </a:p>
        </p:txBody>
      </p:sp>
      <p:sp>
        <p:nvSpPr>
          <p:cNvPr id="146" name="Google Shape;146;g22d020e536d_1_79: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147" name="Google Shape;147;g22d020e536d_1_79: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148" name="Google Shape;148;g22d020e536d_1_79: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58ded592d3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258ded592d3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1100"/>
              <a:t>POWERPOINT LAYOUT: </a:t>
            </a:r>
            <a:r>
              <a:rPr b="0" lang="en" sz="1100"/>
              <a:t>TITLE SLIDE</a:t>
            </a:r>
            <a:endParaRPr/>
          </a:p>
          <a:p>
            <a:pPr indent="0" lvl="0" marL="0" rtl="0" algn="l">
              <a:spcBef>
                <a:spcPts val="330"/>
              </a:spcBef>
              <a:spcAft>
                <a:spcPts val="0"/>
              </a:spcAft>
              <a:buNone/>
            </a:pPr>
            <a:r>
              <a:rPr i="1" lang="en" sz="1100"/>
              <a:t>Solid CUNY Blue Background or CUNY Blue Duotone</a:t>
            </a:r>
            <a:endParaRPr/>
          </a:p>
        </p:txBody>
      </p:sp>
      <p:sp>
        <p:nvSpPr>
          <p:cNvPr id="158" name="Google Shape;158;g258ded592d3_0_385: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CUNY Central  PowerPoint Template 02</a:t>
            </a:r>
            <a:endParaRPr/>
          </a:p>
        </p:txBody>
      </p:sp>
      <p:sp>
        <p:nvSpPr>
          <p:cNvPr id="159" name="Google Shape;159;g258ded592d3_0_385: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a:t>5/12/20</a:t>
            </a:r>
            <a:endParaRPr/>
          </a:p>
        </p:txBody>
      </p:sp>
      <p:sp>
        <p:nvSpPr>
          <p:cNvPr id="160" name="Google Shape;160;g258ded592d3_0_385: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52f256cff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252f256cff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167" name="Google Shape;167;g252f256cffc_0_0: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168" name="Google Shape;168;g252f256cffc_0_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169" name="Google Shape;169;g252f256cffc_0_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2d020e536d_1_6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g22d020e536d_1_6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177" name="Google Shape;177;g22d020e536d_1_632: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178" name="Google Shape;178;g22d020e536d_1_632: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179" name="Google Shape;179;g22d020e536d_1_632: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2d020e536d_1_7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22d020e536d_1_7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187" name="Google Shape;187;g22d020e536d_1_710: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188" name="Google Shape;188;g22d020e536d_1_71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189" name="Google Shape;189;g22d020e536d_1_71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2d020e536d_1_7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22d020e536d_1_7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196" name="Google Shape;196;g22d020e536d_1_727: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197" name="Google Shape;197;g22d020e536d_1_727: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198" name="Google Shape;198;g22d020e536d_1_727: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2d020e536d_1_7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22d020e536d_1_7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205" name="Google Shape;205;g22d020e536d_1_736: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06" name="Google Shape;206;g22d020e536d_1_736: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07" name="Google Shape;207;g22d020e536d_1_736: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2d020e536d_1_7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22d020e536d_1_7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AND CONTENT</a:t>
            </a:r>
            <a:endParaRPr/>
          </a:p>
        </p:txBody>
      </p:sp>
      <p:sp>
        <p:nvSpPr>
          <p:cNvPr id="214" name="Google Shape;214;g22d020e536d_1_745: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15" name="Google Shape;215;g22d020e536d_1_745: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16" name="Google Shape;216;g22d020e536d_1_745: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2d020e536d_1_7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22d020e536d_1_7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TITLE SLIDE</a:t>
            </a:r>
            <a:endParaRPr/>
          </a:p>
          <a:p>
            <a:pPr indent="0" lvl="0" marL="0" rtl="0" algn="l">
              <a:lnSpc>
                <a:spcPct val="100000"/>
              </a:lnSpc>
              <a:spcBef>
                <a:spcPts val="330"/>
              </a:spcBef>
              <a:spcAft>
                <a:spcPts val="0"/>
              </a:spcAft>
              <a:buSzPts val="1100"/>
              <a:buNone/>
            </a:pPr>
            <a:r>
              <a:rPr i="1" lang="en" sz="1100"/>
              <a:t>Solid CUNY Blue Background or CUNY Blue Duotone</a:t>
            </a:r>
            <a:endParaRPr/>
          </a:p>
        </p:txBody>
      </p:sp>
      <p:sp>
        <p:nvSpPr>
          <p:cNvPr id="223" name="Google Shape;223;g22d020e536d_1_753: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24" name="Google Shape;224;g22d020e536d_1_753: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25" name="Google Shape;225;g22d020e536d_1_753: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2d020e536d_1_7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22d020e536d_1_7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32" name="Google Shape;232;g22d020e536d_1_762: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33" name="Google Shape;233;g22d020e536d_1_762: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34" name="Google Shape;234;g22d020e536d_1_762: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2d020e536d_1_7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22d020e536d_1_7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41" name="Google Shape;241;g22d020e536d_1_770: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42" name="Google Shape;242;g22d020e536d_1_77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43" name="Google Shape;243;g22d020e536d_1_77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2e746e84ac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g22e746e84ac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330"/>
              </a:spcBef>
              <a:spcAft>
                <a:spcPts val="0"/>
              </a:spcAft>
              <a:buClr>
                <a:schemeClr val="dk1"/>
              </a:buClr>
              <a:buSzPts val="1100"/>
              <a:buFont typeface="Arial"/>
              <a:buNone/>
            </a:pPr>
            <a:r>
              <a:t/>
            </a:r>
            <a:endParaRPr/>
          </a:p>
        </p:txBody>
      </p:sp>
      <p:sp>
        <p:nvSpPr>
          <p:cNvPr id="250" name="Google Shape;250;g22e746e84ac_1_0: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51" name="Google Shape;251;g22e746e84ac_1_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52" name="Google Shape;252;g22e746e84ac_1_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2d020e536d_1_10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g22d020e536d_1_10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TWO CONTENT</a:t>
            </a:r>
            <a:endParaRPr/>
          </a:p>
          <a:p>
            <a:pPr indent="0" lvl="0" marL="0" marR="0" rtl="0" algn="l">
              <a:lnSpc>
                <a:spcPct val="100000"/>
              </a:lnSpc>
              <a:spcBef>
                <a:spcPts val="330"/>
              </a:spcBef>
              <a:spcAft>
                <a:spcPts val="0"/>
              </a:spcAft>
              <a:buClr>
                <a:schemeClr val="dk1"/>
              </a:buClr>
              <a:buSzPts val="1100"/>
              <a:buFont typeface="Arial"/>
              <a:buNone/>
            </a:pPr>
            <a:r>
              <a:rPr b="0" lang="en" sz="1100"/>
              <a:t>Image size 5.5” wide x 3” tall @ 96 ppi  [528x288 pixels]</a:t>
            </a:r>
            <a:endParaRPr/>
          </a:p>
        </p:txBody>
      </p:sp>
      <p:sp>
        <p:nvSpPr>
          <p:cNvPr id="263" name="Google Shape;263;g22d020e536d_1_1023: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64" name="Google Shape;264;g22d020e536d_1_1023: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65" name="Google Shape;265;g22d020e536d_1_1023: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2d020e536d_1_1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g22d020e536d_1_1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TWO CONTENT</a:t>
            </a:r>
            <a:endParaRPr/>
          </a:p>
          <a:p>
            <a:pPr indent="0" lvl="0" marL="0" marR="0" rtl="0" algn="l">
              <a:lnSpc>
                <a:spcPct val="100000"/>
              </a:lnSpc>
              <a:spcBef>
                <a:spcPts val="330"/>
              </a:spcBef>
              <a:spcAft>
                <a:spcPts val="0"/>
              </a:spcAft>
              <a:buClr>
                <a:schemeClr val="dk1"/>
              </a:buClr>
              <a:buSzPts val="1100"/>
              <a:buFont typeface="Arial"/>
              <a:buNone/>
            </a:pPr>
            <a:r>
              <a:rPr b="0" lang="en" sz="1100"/>
              <a:t>Image size 5.5” wide x 3” tall @ 96 ppi  [528x288 pixels]</a:t>
            </a:r>
            <a:endParaRPr/>
          </a:p>
        </p:txBody>
      </p:sp>
      <p:sp>
        <p:nvSpPr>
          <p:cNvPr id="274" name="Google Shape;274;g22d020e536d_1_1103: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75" name="Google Shape;275;g22d020e536d_1_1103: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76" name="Google Shape;276;g22d020e536d_1_1103: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2d020e536d_1_1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g22d020e536d_1_1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b="1" lang="en" sz="1100"/>
              <a:t>POWERPOINT LAYOUT: </a:t>
            </a:r>
            <a:r>
              <a:rPr b="0" lang="en" sz="1100"/>
              <a:t>TWO CONTENT</a:t>
            </a:r>
            <a:endParaRPr/>
          </a:p>
          <a:p>
            <a:pPr indent="0" lvl="0" marL="0" marR="0" rtl="0" algn="l">
              <a:lnSpc>
                <a:spcPct val="100000"/>
              </a:lnSpc>
              <a:spcBef>
                <a:spcPts val="330"/>
              </a:spcBef>
              <a:spcAft>
                <a:spcPts val="0"/>
              </a:spcAft>
              <a:buClr>
                <a:schemeClr val="dk1"/>
              </a:buClr>
              <a:buSzPts val="1100"/>
              <a:buFont typeface="Arial"/>
              <a:buNone/>
            </a:pPr>
            <a:r>
              <a:rPr b="0" lang="en" sz="1100"/>
              <a:t>Image size 5.5” wide x 3” tall @ 96 ppi  [528x288 pixels]</a:t>
            </a:r>
            <a:endParaRPr/>
          </a:p>
        </p:txBody>
      </p:sp>
      <p:sp>
        <p:nvSpPr>
          <p:cNvPr id="285" name="Google Shape;285;g22d020e536d_1_1115:notes"/>
          <p:cNvSpPr txBox="1"/>
          <p:nvPr>
            <p:ph idx="3" type="hdr"/>
          </p:nvPr>
        </p:nvSpPr>
        <p:spPr>
          <a:xfrm>
            <a:off x="685800" y="298450"/>
            <a:ext cx="38481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286" name="Google Shape;286;g22d020e536d_1_1115: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287" name="Google Shape;287;g22d020e536d_1_1115: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539411968a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g2539411968a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1200"/>
              <a:t>POWERPOINT LAYOUT: </a:t>
            </a:r>
            <a:r>
              <a:rPr b="0" lang="en" sz="1200"/>
              <a:t>CONTENT WITH IMAGE RIGHT</a:t>
            </a:r>
            <a:endParaRPr/>
          </a:p>
          <a:p>
            <a:pPr indent="0" lvl="0" marL="0" marR="0" rtl="0" algn="l">
              <a:lnSpc>
                <a:spcPct val="100000"/>
              </a:lnSpc>
              <a:spcBef>
                <a:spcPts val="360"/>
              </a:spcBef>
              <a:spcAft>
                <a:spcPts val="0"/>
              </a:spcAft>
              <a:buClr>
                <a:schemeClr val="dk1"/>
              </a:buClr>
              <a:buSzPts val="1200"/>
              <a:buFont typeface="Arial"/>
              <a:buNone/>
            </a:pPr>
            <a:r>
              <a:rPr b="0" lang="en" sz="1200"/>
              <a:t>Image format SQUARE. Size 7.5” wide x 7.5” tall @ 96 ppi  [720x720 pixels]</a:t>
            </a:r>
            <a:endParaRPr/>
          </a:p>
          <a:p>
            <a:pPr indent="0" lvl="0" marL="0" rtl="0" algn="l">
              <a:spcBef>
                <a:spcPts val="360"/>
              </a:spcBef>
              <a:spcAft>
                <a:spcPts val="0"/>
              </a:spcAft>
              <a:buNone/>
            </a:pPr>
            <a:r>
              <a:rPr i="1" lang="en" sz="1200"/>
              <a:t>Headline with secondary text — Plus Full Image to Right</a:t>
            </a:r>
            <a:endParaRPr/>
          </a:p>
        </p:txBody>
      </p:sp>
      <p:sp>
        <p:nvSpPr>
          <p:cNvPr id="295" name="Google Shape;295;g2539411968a_0_79: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CUNY Central  PowerPoint Template 02</a:t>
            </a:r>
            <a:endParaRPr/>
          </a:p>
        </p:txBody>
      </p:sp>
      <p:sp>
        <p:nvSpPr>
          <p:cNvPr id="296" name="Google Shape;296;g2539411968a_0_79: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a:t>5/12/20</a:t>
            </a:r>
            <a:endParaRPr/>
          </a:p>
        </p:txBody>
      </p:sp>
      <p:sp>
        <p:nvSpPr>
          <p:cNvPr id="297" name="Google Shape;297;g2539411968a_0_79: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539411968a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g2539411968a_0_2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1100"/>
              <a:t>POWERPOINT LAYOUT: </a:t>
            </a:r>
            <a:r>
              <a:rPr b="0" lang="en" sz="1100"/>
              <a:t>BLANK</a:t>
            </a:r>
            <a:endParaRPr/>
          </a:p>
          <a:p>
            <a:pPr indent="0" lvl="0" marL="0" rtl="0" algn="l">
              <a:spcBef>
                <a:spcPts val="330"/>
              </a:spcBef>
              <a:spcAft>
                <a:spcPts val="0"/>
              </a:spcAft>
              <a:buNone/>
            </a:pPr>
            <a:r>
              <a:rPr b="0" lang="en" sz="1100"/>
              <a:t>Image Size 13.35” wide x 7.5” tall</a:t>
            </a:r>
            <a:endParaRPr/>
          </a:p>
          <a:p>
            <a:pPr indent="0" lvl="0" marL="0" rtl="0" algn="l">
              <a:spcBef>
                <a:spcPts val="330"/>
              </a:spcBef>
              <a:spcAft>
                <a:spcPts val="0"/>
              </a:spcAft>
              <a:buNone/>
            </a:pPr>
            <a:r>
              <a:rPr i="1" lang="en" sz="1100"/>
              <a:t>Quotes on Duotone, SOLID CUNY Blue Background could be substituted</a:t>
            </a:r>
            <a:endParaRPr/>
          </a:p>
        </p:txBody>
      </p:sp>
      <p:sp>
        <p:nvSpPr>
          <p:cNvPr id="306" name="Google Shape;306;g2539411968a_0_251: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CUNY Central  PowerPoint Template 02</a:t>
            </a:r>
            <a:endParaRPr/>
          </a:p>
        </p:txBody>
      </p:sp>
      <p:sp>
        <p:nvSpPr>
          <p:cNvPr id="307" name="Google Shape;307;g2539411968a_0_251: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a:t>5/12/20</a:t>
            </a:r>
            <a:endParaRPr/>
          </a:p>
        </p:txBody>
      </p:sp>
      <p:sp>
        <p:nvSpPr>
          <p:cNvPr id="308" name="Google Shape;308;g2539411968a_0_251: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539bb1e6b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g2539bb1e6b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1100"/>
              <a:t>POWERPOINT LAYOUT: </a:t>
            </a:r>
            <a:r>
              <a:rPr b="0" lang="en" sz="1100"/>
              <a:t>BLANK</a:t>
            </a:r>
            <a:endParaRPr/>
          </a:p>
          <a:p>
            <a:pPr indent="0" lvl="0" marL="0" rtl="0" algn="l">
              <a:spcBef>
                <a:spcPts val="330"/>
              </a:spcBef>
              <a:spcAft>
                <a:spcPts val="0"/>
              </a:spcAft>
              <a:buNone/>
            </a:pPr>
            <a:r>
              <a:rPr b="0" lang="en" sz="1100"/>
              <a:t>Image Size 13.35” wide x 7.5” tall</a:t>
            </a:r>
            <a:endParaRPr/>
          </a:p>
          <a:p>
            <a:pPr indent="0" lvl="0" marL="0" rtl="0" algn="l">
              <a:spcBef>
                <a:spcPts val="330"/>
              </a:spcBef>
              <a:spcAft>
                <a:spcPts val="0"/>
              </a:spcAft>
              <a:buNone/>
            </a:pPr>
            <a:r>
              <a:rPr i="1" lang="en" sz="1100"/>
              <a:t>Quotes on Duotone, SOLID CUNY Blue Background could be substituted</a:t>
            </a:r>
            <a:endParaRPr/>
          </a:p>
        </p:txBody>
      </p:sp>
      <p:sp>
        <p:nvSpPr>
          <p:cNvPr id="320" name="Google Shape;320;g2539bb1e6b7_0_0: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CUNY Central  PowerPoint Template 02</a:t>
            </a:r>
            <a:endParaRPr/>
          </a:p>
        </p:txBody>
      </p:sp>
      <p:sp>
        <p:nvSpPr>
          <p:cNvPr id="321" name="Google Shape;321;g2539bb1e6b7_0_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
              <a:t>5/12/20</a:t>
            </a:r>
            <a:endParaRPr/>
          </a:p>
        </p:txBody>
      </p:sp>
      <p:sp>
        <p:nvSpPr>
          <p:cNvPr id="322" name="Google Shape;322;g2539bb1e6b7_0_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2d020e536d_1_8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22d020e536d_1_8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1" lang="en" sz="1100"/>
              <a:t>POWERPOINT LAYOUT: </a:t>
            </a:r>
            <a:r>
              <a:rPr b="0" lang="en" sz="1100"/>
              <a:t>TITLE ONLY</a:t>
            </a:r>
            <a:endParaRPr/>
          </a:p>
          <a:p>
            <a:pPr indent="0" lvl="0" marL="0" rtl="0" algn="l">
              <a:lnSpc>
                <a:spcPct val="100000"/>
              </a:lnSpc>
              <a:spcBef>
                <a:spcPts val="330"/>
              </a:spcBef>
              <a:spcAft>
                <a:spcPts val="0"/>
              </a:spcAft>
              <a:buSzPts val="1100"/>
              <a:buNone/>
            </a:pPr>
            <a:r>
              <a:rPr i="1" lang="en" sz="1100"/>
              <a:t>Image with 25 colleges [13.33” wide x 5.5” tall]</a:t>
            </a:r>
            <a:endParaRPr/>
          </a:p>
        </p:txBody>
      </p:sp>
      <p:sp>
        <p:nvSpPr>
          <p:cNvPr id="334" name="Google Shape;334;g22d020e536d_1_860:notes"/>
          <p:cNvSpPr txBox="1"/>
          <p:nvPr>
            <p:ph idx="3" type="hdr"/>
          </p:nvPr>
        </p:nvSpPr>
        <p:spPr>
          <a:xfrm>
            <a:off x="685800" y="277813"/>
            <a:ext cx="2971800" cy="45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CUNY Central  PowerPoint Template 02</a:t>
            </a:r>
            <a:endParaRPr b="0" i="0" sz="1400" u="none" cap="none" strike="noStrike">
              <a:solidFill>
                <a:srgbClr val="000000"/>
              </a:solidFill>
              <a:latin typeface="Arial"/>
              <a:ea typeface="Arial"/>
              <a:cs typeface="Arial"/>
              <a:sym typeface="Arial"/>
            </a:endParaRPr>
          </a:p>
        </p:txBody>
      </p:sp>
      <p:sp>
        <p:nvSpPr>
          <p:cNvPr id="335" name="Google Shape;335;g22d020e536d_1_860:notes"/>
          <p:cNvSpPr txBox="1"/>
          <p:nvPr>
            <p:ph idx="10" type="dt"/>
          </p:nvPr>
        </p:nvSpPr>
        <p:spPr>
          <a:xfrm>
            <a:off x="4533900" y="298450"/>
            <a:ext cx="1638300" cy="4587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5/12/20</a:t>
            </a:r>
            <a:endParaRPr b="0" i="0" sz="1400" u="none" cap="none" strike="noStrike">
              <a:solidFill>
                <a:srgbClr val="000000"/>
              </a:solidFill>
              <a:latin typeface="Arial"/>
              <a:ea typeface="Arial"/>
              <a:cs typeface="Arial"/>
              <a:sym typeface="Arial"/>
            </a:endParaRPr>
          </a:p>
        </p:txBody>
      </p:sp>
      <p:sp>
        <p:nvSpPr>
          <p:cNvPr id="336" name="Google Shape;336;g22d020e536d_1_860:notes"/>
          <p:cNvSpPr txBox="1"/>
          <p:nvPr>
            <p:ph idx="12" type="sldNum"/>
          </p:nvPr>
        </p:nvSpPr>
        <p:spPr>
          <a:xfrm>
            <a:off x="3200400" y="83296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1" name="Shape 11"/>
        <p:cNvGrpSpPr/>
        <p:nvPr/>
      </p:nvGrpSpPr>
      <p:grpSpPr>
        <a:xfrm>
          <a:off x="0" y="0"/>
          <a:ext cx="0" cy="0"/>
          <a:chOff x="0" y="0"/>
          <a:chExt cx="0" cy="0"/>
        </a:xfrm>
      </p:grpSpPr>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type="title">
  <p:cSld name="TITLE">
    <p:spTree>
      <p:nvGrpSpPr>
        <p:cNvPr id="12" name="Shape 12"/>
        <p:cNvGrpSpPr/>
        <p:nvPr/>
      </p:nvGrpSpPr>
      <p:grpSpPr>
        <a:xfrm>
          <a:off x="0" y="0"/>
          <a:ext cx="0" cy="0"/>
          <a:chOff x="0" y="0"/>
          <a:chExt cx="0" cy="0"/>
        </a:xfrm>
      </p:grpSpPr>
      <p:sp>
        <p:nvSpPr>
          <p:cNvPr id="13" name="Google Shape;13;g22d020e536d_1_1039"/>
          <p:cNvSpPr/>
          <p:nvPr/>
        </p:nvSpPr>
        <p:spPr>
          <a:xfrm>
            <a:off x="0" y="0"/>
            <a:ext cx="9148800" cy="5143500"/>
          </a:xfrm>
          <a:prstGeom prst="rect">
            <a:avLst/>
          </a:prstGeom>
          <a:solidFill>
            <a:srgbClr val="1B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4" name="Google Shape;14;g22d020e536d_1_1039"/>
          <p:cNvSpPr/>
          <p:nvPr/>
        </p:nvSpPr>
        <p:spPr>
          <a:xfrm>
            <a:off x="0" y="1039416"/>
            <a:ext cx="9148800" cy="13716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5" name="Google Shape;15;g22d020e536d_1_1039"/>
          <p:cNvPicPr preferRelativeResize="0"/>
          <p:nvPr/>
        </p:nvPicPr>
        <p:blipFill rotWithShape="1">
          <a:blip r:embed="rId2">
            <a:alphaModFix/>
          </a:blip>
          <a:srcRect b="0" l="0" r="0" t="0"/>
          <a:stretch/>
        </p:blipFill>
        <p:spPr>
          <a:xfrm>
            <a:off x="8210550" y="4625579"/>
            <a:ext cx="782243" cy="367903"/>
          </a:xfrm>
          <a:prstGeom prst="rect">
            <a:avLst/>
          </a:prstGeom>
          <a:noFill/>
          <a:ln>
            <a:noFill/>
          </a:ln>
        </p:spPr>
      </p:pic>
      <p:sp>
        <p:nvSpPr>
          <p:cNvPr id="16" name="Google Shape;16;g22d020e536d_1_1039"/>
          <p:cNvSpPr txBox="1"/>
          <p:nvPr>
            <p:ph type="ctrTitle"/>
          </p:nvPr>
        </p:nvSpPr>
        <p:spPr>
          <a:xfrm>
            <a:off x="657225" y="1031488"/>
            <a:ext cx="8851200" cy="77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1C3A83"/>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17" name="Google Shape;17;g22d020e536d_1_1039"/>
          <p:cNvSpPr txBox="1"/>
          <p:nvPr>
            <p:ph idx="1" type="subTitle"/>
          </p:nvPr>
        </p:nvSpPr>
        <p:spPr>
          <a:xfrm>
            <a:off x="657225" y="1809410"/>
            <a:ext cx="6858000" cy="3318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dk1"/>
              </a:buClr>
              <a:buSzPts val="1900"/>
              <a:buNone/>
              <a:defRPr b="0" i="0" sz="1900">
                <a:latin typeface="Arial"/>
                <a:ea typeface="Arial"/>
                <a:cs typeface="Arial"/>
                <a:sym typeface="Aria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8" name="Google Shape;18;g22d020e536d_1_1039"/>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 name="Shape 19"/>
        <p:cNvGrpSpPr/>
        <p:nvPr/>
      </p:nvGrpSpPr>
      <p:grpSpPr>
        <a:xfrm>
          <a:off x="0" y="0"/>
          <a:ext cx="0" cy="0"/>
          <a:chOff x="0" y="0"/>
          <a:chExt cx="0" cy="0"/>
        </a:xfrm>
      </p:grpSpPr>
      <p:sp>
        <p:nvSpPr>
          <p:cNvPr id="20" name="Google Shape;20;g22d020e536d_1_1053"/>
          <p:cNvSpPr/>
          <p:nvPr/>
        </p:nvSpPr>
        <p:spPr>
          <a:xfrm>
            <a:off x="0" y="13097"/>
            <a:ext cx="9144000" cy="13692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1" name="Google Shape;21;g22d020e536d_1_1053"/>
          <p:cNvSpPr txBox="1"/>
          <p:nvPr>
            <p:ph idx="1" type="body"/>
          </p:nvPr>
        </p:nvSpPr>
        <p:spPr>
          <a:xfrm>
            <a:off x="628650" y="1607006"/>
            <a:ext cx="7886700" cy="3090900"/>
          </a:xfrm>
          <a:prstGeom prst="rect">
            <a:avLst/>
          </a:prstGeom>
          <a:noFill/>
          <a:ln>
            <a:noFill/>
          </a:ln>
        </p:spPr>
        <p:txBody>
          <a:bodyPr anchorCtr="0" anchor="ctr" bIns="34275" lIns="68575" spcFirstLastPara="1" rIns="68575" wrap="square" tIns="34275">
            <a:noAutofit/>
          </a:bodyPr>
          <a:lstStyle>
            <a:lvl1pPr indent="-381000" lvl="0" marL="457200" algn="l">
              <a:lnSpc>
                <a:spcPct val="90000"/>
              </a:lnSpc>
              <a:spcBef>
                <a:spcPts val="800"/>
              </a:spcBef>
              <a:spcAft>
                <a:spcPts val="0"/>
              </a:spcAft>
              <a:buClr>
                <a:schemeClr val="dk1"/>
              </a:buClr>
              <a:buSzPts val="2400"/>
              <a:buChar char="•"/>
              <a:defRPr b="0" i="0" sz="2400">
                <a:latin typeface="Arial"/>
                <a:ea typeface="Arial"/>
                <a:cs typeface="Arial"/>
                <a:sym typeface="Arial"/>
              </a:defRPr>
            </a:lvl1pPr>
            <a:lvl2pPr indent="-381000" lvl="1" marL="914400" algn="l">
              <a:lnSpc>
                <a:spcPct val="90000"/>
              </a:lnSpc>
              <a:spcBef>
                <a:spcPts val="400"/>
              </a:spcBef>
              <a:spcAft>
                <a:spcPts val="0"/>
              </a:spcAft>
              <a:buClr>
                <a:schemeClr val="dk1"/>
              </a:buClr>
              <a:buSzPts val="2400"/>
              <a:buChar char="•"/>
              <a:defRPr b="0" i="0" sz="2400">
                <a:latin typeface="Arial"/>
                <a:ea typeface="Arial"/>
                <a:cs typeface="Arial"/>
                <a:sym typeface="Arial"/>
              </a:defRPr>
            </a:lvl2pPr>
            <a:lvl3pPr indent="-381000" lvl="2" marL="1371600" algn="l">
              <a:lnSpc>
                <a:spcPct val="90000"/>
              </a:lnSpc>
              <a:spcBef>
                <a:spcPts val="400"/>
              </a:spcBef>
              <a:spcAft>
                <a:spcPts val="0"/>
              </a:spcAft>
              <a:buClr>
                <a:schemeClr val="dk1"/>
              </a:buClr>
              <a:buSzPts val="2400"/>
              <a:buChar char="•"/>
              <a:defRPr b="0" i="0" sz="2400">
                <a:latin typeface="Arial"/>
                <a:ea typeface="Arial"/>
                <a:cs typeface="Arial"/>
                <a:sym typeface="Arial"/>
              </a:defRPr>
            </a:lvl3pPr>
            <a:lvl4pPr indent="-381000" lvl="3" marL="1828800" algn="l">
              <a:lnSpc>
                <a:spcPct val="90000"/>
              </a:lnSpc>
              <a:spcBef>
                <a:spcPts val="400"/>
              </a:spcBef>
              <a:spcAft>
                <a:spcPts val="0"/>
              </a:spcAft>
              <a:buClr>
                <a:schemeClr val="dk1"/>
              </a:buClr>
              <a:buSzPts val="2400"/>
              <a:buChar char="•"/>
              <a:defRPr b="0" i="0" sz="2400">
                <a:latin typeface="Arial"/>
                <a:ea typeface="Arial"/>
                <a:cs typeface="Arial"/>
                <a:sym typeface="Arial"/>
              </a:defRPr>
            </a:lvl4pPr>
            <a:lvl5pPr indent="-381000" lvl="4" marL="2286000" algn="l">
              <a:lnSpc>
                <a:spcPct val="90000"/>
              </a:lnSpc>
              <a:spcBef>
                <a:spcPts val="400"/>
              </a:spcBef>
              <a:spcAft>
                <a:spcPts val="0"/>
              </a:spcAft>
              <a:buClr>
                <a:schemeClr val="dk1"/>
              </a:buClr>
              <a:buSzPts val="2400"/>
              <a:buChar char="•"/>
              <a:defRPr b="0" i="0" sz="24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 name="Google Shape;22;g22d020e536d_1_1053"/>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FFC000"/>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23" name="Google Shape;23;g22d020e536d_1_1053"/>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4" name="Shape 24"/>
        <p:cNvGrpSpPr/>
        <p:nvPr/>
      </p:nvGrpSpPr>
      <p:grpSpPr>
        <a:xfrm>
          <a:off x="0" y="0"/>
          <a:ext cx="0" cy="0"/>
          <a:chOff x="0" y="0"/>
          <a:chExt cx="0" cy="0"/>
        </a:xfrm>
      </p:grpSpPr>
      <p:sp>
        <p:nvSpPr>
          <p:cNvPr id="25" name="Google Shape;25;g22d020e536d_1_1058"/>
          <p:cNvSpPr/>
          <p:nvPr/>
        </p:nvSpPr>
        <p:spPr>
          <a:xfrm>
            <a:off x="0" y="13097"/>
            <a:ext cx="9144000" cy="1369200"/>
          </a:xfrm>
          <a:prstGeom prst="rect">
            <a:avLst/>
          </a:prstGeom>
          <a:solidFill>
            <a:srgbClr val="1C3A8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26" name="Google Shape;26;g22d020e536d_1_1058"/>
          <p:cNvSpPr txBox="1"/>
          <p:nvPr>
            <p:ph idx="1" type="body"/>
          </p:nvPr>
        </p:nvSpPr>
        <p:spPr>
          <a:xfrm>
            <a:off x="628650" y="1505372"/>
            <a:ext cx="3886200" cy="3086100"/>
          </a:xfrm>
          <a:prstGeom prst="rect">
            <a:avLst/>
          </a:prstGeom>
          <a:noFill/>
          <a:ln>
            <a:noFill/>
          </a:ln>
        </p:spPr>
        <p:txBody>
          <a:bodyPr anchorCtr="0" anchor="t" bIns="34275" lIns="68575" spcFirstLastPara="1" rIns="68575" wrap="square" tIns="34275">
            <a:noAutofit/>
          </a:bodyPr>
          <a:lstStyle>
            <a:lvl1pPr indent="-355600" lvl="0" marL="457200" algn="l">
              <a:lnSpc>
                <a:spcPct val="90000"/>
              </a:lnSpc>
              <a:spcBef>
                <a:spcPts val="800"/>
              </a:spcBef>
              <a:spcAft>
                <a:spcPts val="0"/>
              </a:spcAft>
              <a:buClr>
                <a:schemeClr val="dk1"/>
              </a:buClr>
              <a:buSzPts val="2000"/>
              <a:buChar char="•"/>
              <a:defRPr b="0" i="0" sz="2000">
                <a:latin typeface="Arial"/>
                <a:ea typeface="Arial"/>
                <a:cs typeface="Arial"/>
                <a:sym typeface="Arial"/>
              </a:defRPr>
            </a:lvl1pPr>
            <a:lvl2pPr indent="-342900" lvl="1" marL="914400" algn="l">
              <a:lnSpc>
                <a:spcPct val="90000"/>
              </a:lnSpc>
              <a:spcBef>
                <a:spcPts val="400"/>
              </a:spcBef>
              <a:spcAft>
                <a:spcPts val="0"/>
              </a:spcAft>
              <a:buClr>
                <a:schemeClr val="dk1"/>
              </a:buClr>
              <a:buSzPts val="1800"/>
              <a:buChar char="•"/>
              <a:defRPr b="0" i="0" sz="1800">
                <a:latin typeface="Arial"/>
                <a:ea typeface="Arial"/>
                <a:cs typeface="Arial"/>
                <a:sym typeface="Arial"/>
              </a:defRPr>
            </a:lvl2pPr>
            <a:lvl3pPr indent="-342900" lvl="2" marL="1371600" algn="l">
              <a:lnSpc>
                <a:spcPct val="90000"/>
              </a:lnSpc>
              <a:spcBef>
                <a:spcPts val="400"/>
              </a:spcBef>
              <a:spcAft>
                <a:spcPts val="0"/>
              </a:spcAft>
              <a:buClr>
                <a:schemeClr val="dk1"/>
              </a:buClr>
              <a:buSzPts val="1800"/>
              <a:buChar char="•"/>
              <a:defRPr b="0" i="0" sz="1800">
                <a:latin typeface="Arial"/>
                <a:ea typeface="Arial"/>
                <a:cs typeface="Arial"/>
                <a:sym typeface="Arial"/>
              </a:defRPr>
            </a:lvl3pPr>
            <a:lvl4pPr indent="-342900" lvl="3" marL="1828800" algn="l">
              <a:lnSpc>
                <a:spcPct val="90000"/>
              </a:lnSpc>
              <a:spcBef>
                <a:spcPts val="400"/>
              </a:spcBef>
              <a:spcAft>
                <a:spcPts val="0"/>
              </a:spcAft>
              <a:buClr>
                <a:schemeClr val="dk1"/>
              </a:buClr>
              <a:buSzPts val="1800"/>
              <a:buChar char="•"/>
              <a:defRPr b="0" i="0" sz="1800">
                <a:latin typeface="Arial"/>
                <a:ea typeface="Arial"/>
                <a:cs typeface="Arial"/>
                <a:sym typeface="Arial"/>
              </a:defRPr>
            </a:lvl4pPr>
            <a:lvl5pPr indent="-342900" lvl="4" marL="2286000" algn="l">
              <a:lnSpc>
                <a:spcPct val="90000"/>
              </a:lnSpc>
              <a:spcBef>
                <a:spcPts val="400"/>
              </a:spcBef>
              <a:spcAft>
                <a:spcPts val="0"/>
              </a:spcAft>
              <a:buClr>
                <a:schemeClr val="dk1"/>
              </a:buClr>
              <a:buSzPts val="1800"/>
              <a:buChar char="•"/>
              <a:defRPr b="0" i="0" sz="18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 name="Google Shape;27;g22d020e536d_1_1058"/>
          <p:cNvSpPr txBox="1"/>
          <p:nvPr>
            <p:ph idx="2" type="body"/>
          </p:nvPr>
        </p:nvSpPr>
        <p:spPr>
          <a:xfrm>
            <a:off x="4629150" y="1505372"/>
            <a:ext cx="3943200" cy="3086100"/>
          </a:xfrm>
          <a:prstGeom prst="rect">
            <a:avLst/>
          </a:prstGeom>
          <a:noFill/>
          <a:ln>
            <a:noFill/>
          </a:ln>
        </p:spPr>
        <p:txBody>
          <a:bodyPr anchorCtr="0" anchor="t" bIns="34275" lIns="68575" spcFirstLastPara="1" rIns="68575" wrap="square" tIns="34275">
            <a:noAutofit/>
          </a:bodyPr>
          <a:lstStyle>
            <a:lvl1pPr indent="-355600" lvl="0" marL="457200" algn="l">
              <a:lnSpc>
                <a:spcPct val="90000"/>
              </a:lnSpc>
              <a:spcBef>
                <a:spcPts val="800"/>
              </a:spcBef>
              <a:spcAft>
                <a:spcPts val="0"/>
              </a:spcAft>
              <a:buClr>
                <a:schemeClr val="dk1"/>
              </a:buClr>
              <a:buSzPts val="2000"/>
              <a:buChar char="•"/>
              <a:defRPr b="0" i="0" sz="2000">
                <a:latin typeface="Arial"/>
                <a:ea typeface="Arial"/>
                <a:cs typeface="Arial"/>
                <a:sym typeface="Arial"/>
              </a:defRPr>
            </a:lvl1pPr>
            <a:lvl2pPr indent="-342900" lvl="1" marL="914400" algn="l">
              <a:lnSpc>
                <a:spcPct val="90000"/>
              </a:lnSpc>
              <a:spcBef>
                <a:spcPts val="400"/>
              </a:spcBef>
              <a:spcAft>
                <a:spcPts val="0"/>
              </a:spcAft>
              <a:buClr>
                <a:schemeClr val="dk1"/>
              </a:buClr>
              <a:buSzPts val="1800"/>
              <a:buChar char="•"/>
              <a:defRPr b="0" i="0" sz="1800">
                <a:latin typeface="Arial"/>
                <a:ea typeface="Arial"/>
                <a:cs typeface="Arial"/>
                <a:sym typeface="Arial"/>
              </a:defRPr>
            </a:lvl2pPr>
            <a:lvl3pPr indent="-342900" lvl="2" marL="1371600" algn="l">
              <a:lnSpc>
                <a:spcPct val="90000"/>
              </a:lnSpc>
              <a:spcBef>
                <a:spcPts val="400"/>
              </a:spcBef>
              <a:spcAft>
                <a:spcPts val="0"/>
              </a:spcAft>
              <a:buClr>
                <a:schemeClr val="dk1"/>
              </a:buClr>
              <a:buSzPts val="1800"/>
              <a:buChar char="•"/>
              <a:defRPr b="0" i="0" sz="1800">
                <a:latin typeface="Arial"/>
                <a:ea typeface="Arial"/>
                <a:cs typeface="Arial"/>
                <a:sym typeface="Arial"/>
              </a:defRPr>
            </a:lvl3pPr>
            <a:lvl4pPr indent="-342900" lvl="3" marL="1828800" algn="l">
              <a:lnSpc>
                <a:spcPct val="90000"/>
              </a:lnSpc>
              <a:spcBef>
                <a:spcPts val="400"/>
              </a:spcBef>
              <a:spcAft>
                <a:spcPts val="0"/>
              </a:spcAft>
              <a:buClr>
                <a:schemeClr val="dk1"/>
              </a:buClr>
              <a:buSzPts val="1800"/>
              <a:buChar char="•"/>
              <a:defRPr b="0" i="0" sz="1800">
                <a:latin typeface="Arial"/>
                <a:ea typeface="Arial"/>
                <a:cs typeface="Arial"/>
                <a:sym typeface="Arial"/>
              </a:defRPr>
            </a:lvl4pPr>
            <a:lvl5pPr indent="-342900" lvl="4" marL="2286000" algn="l">
              <a:lnSpc>
                <a:spcPct val="90000"/>
              </a:lnSpc>
              <a:spcBef>
                <a:spcPts val="400"/>
              </a:spcBef>
              <a:spcAft>
                <a:spcPts val="0"/>
              </a:spcAft>
              <a:buClr>
                <a:schemeClr val="dk1"/>
              </a:buClr>
              <a:buSzPts val="1800"/>
              <a:buChar char="•"/>
              <a:defRPr b="0" i="0" sz="1800">
                <a:latin typeface="Arial"/>
                <a:ea typeface="Arial"/>
                <a:cs typeface="Arial"/>
                <a:sym typeface="Aria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 name="Google Shape;28;g22d020e536d_1_1058"/>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FFC000"/>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29" name="Google Shape;29;g22d020e536d_1_1058"/>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30" name="Shape 30"/>
        <p:cNvGrpSpPr/>
        <p:nvPr/>
      </p:nvGrpSpPr>
      <p:grpSpPr>
        <a:xfrm>
          <a:off x="0" y="0"/>
          <a:ext cx="0" cy="0"/>
          <a:chOff x="0" y="0"/>
          <a:chExt cx="0" cy="0"/>
        </a:xfrm>
      </p:grpSpPr>
      <p:sp>
        <p:nvSpPr>
          <p:cNvPr id="31" name="Google Shape;31;g22d020e536d_1_1086"/>
          <p:cNvSpPr/>
          <p:nvPr/>
        </p:nvSpPr>
        <p:spPr>
          <a:xfrm>
            <a:off x="0" y="0"/>
            <a:ext cx="9144000" cy="13824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32" name="Google Shape;32;g22d020e536d_1_1086"/>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1C3A84"/>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33" name="Google Shape;33;g22d020e536d_1_1086"/>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spTree>
      <p:nvGrpSpPr>
        <p:cNvPr id="34" name="Shape 34"/>
        <p:cNvGrpSpPr/>
        <p:nvPr/>
      </p:nvGrpSpPr>
      <p:grpSpPr>
        <a:xfrm>
          <a:off x="0" y="0"/>
          <a:ext cx="0" cy="0"/>
          <a:chOff x="0" y="0"/>
          <a:chExt cx="0" cy="0"/>
        </a:xfrm>
      </p:grpSpPr>
      <p:sp>
        <p:nvSpPr>
          <p:cNvPr id="35" name="Google Shape;35;g22d020e536d_1_1047"/>
          <p:cNvSpPr/>
          <p:nvPr/>
        </p:nvSpPr>
        <p:spPr>
          <a:xfrm>
            <a:off x="0" y="3253979"/>
            <a:ext cx="9144000" cy="12012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36" name="Google Shape;36;g22d020e536d_1_1047"/>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37" name="Google Shape;37;g22d020e536d_1_1047"/>
          <p:cNvSpPr txBox="1"/>
          <p:nvPr>
            <p:ph type="title"/>
          </p:nvPr>
        </p:nvSpPr>
        <p:spPr>
          <a:xfrm>
            <a:off x="623888" y="3453859"/>
            <a:ext cx="7886700" cy="5190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1C3A84"/>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38" name="Google Shape;38;g22d020e536d_1_1047"/>
          <p:cNvSpPr txBox="1"/>
          <p:nvPr>
            <p:ph idx="1" type="body"/>
          </p:nvPr>
        </p:nvSpPr>
        <p:spPr>
          <a:xfrm>
            <a:off x="623888" y="3972987"/>
            <a:ext cx="7886700" cy="4821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dk1"/>
              </a:buClr>
              <a:buSzPts val="1900"/>
              <a:buNone/>
              <a:defRPr b="0" i="0" sz="1900">
                <a:solidFill>
                  <a:schemeClr val="dk1"/>
                </a:solidFill>
                <a:latin typeface="Arial"/>
                <a:ea typeface="Arial"/>
                <a:cs typeface="Arial"/>
                <a:sym typeface="Aria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39" name="Google Shape;39;g22d020e536d_1_1047"/>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0" name="Shape 40"/>
        <p:cNvGrpSpPr/>
        <p:nvPr/>
      </p:nvGrpSpPr>
      <p:grpSpPr>
        <a:xfrm>
          <a:off x="0" y="0"/>
          <a:ext cx="0" cy="0"/>
          <a:chOff x="0" y="0"/>
          <a:chExt cx="0" cy="0"/>
        </a:xfrm>
      </p:grpSpPr>
      <p:sp>
        <p:nvSpPr>
          <p:cNvPr id="41" name="Google Shape;41;g22d020e536d_1_1064"/>
          <p:cNvSpPr/>
          <p:nvPr/>
        </p:nvSpPr>
        <p:spPr>
          <a:xfrm>
            <a:off x="0" y="13097"/>
            <a:ext cx="9144000" cy="13692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42" name="Google Shape;42;g22d020e536d_1_1064"/>
          <p:cNvSpPr txBox="1"/>
          <p:nvPr>
            <p:ph idx="1" type="body"/>
          </p:nvPr>
        </p:nvSpPr>
        <p:spPr>
          <a:xfrm>
            <a:off x="629841" y="1422241"/>
            <a:ext cx="3868500" cy="6180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2000"/>
              <a:buNone/>
              <a:defRPr b="1" i="0" sz="2000">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3" name="Google Shape;43;g22d020e536d_1_1064"/>
          <p:cNvSpPr txBox="1"/>
          <p:nvPr>
            <p:ph idx="2" type="body"/>
          </p:nvPr>
        </p:nvSpPr>
        <p:spPr>
          <a:xfrm>
            <a:off x="629841" y="2144350"/>
            <a:ext cx="3868500" cy="24828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sz="1800"/>
            </a:lvl1pPr>
            <a:lvl2pPr indent="-342900" lvl="1" marL="914400" algn="l">
              <a:lnSpc>
                <a:spcPct val="90000"/>
              </a:lnSpc>
              <a:spcBef>
                <a:spcPts val="400"/>
              </a:spcBef>
              <a:spcAft>
                <a:spcPts val="0"/>
              </a:spcAft>
              <a:buClr>
                <a:schemeClr val="dk1"/>
              </a:buClr>
              <a:buSzPts val="1800"/>
              <a:buChar char="•"/>
              <a:defRPr sz="1800"/>
            </a:lvl2pPr>
            <a:lvl3pPr indent="-342900" lvl="2" marL="1371600" algn="l">
              <a:lnSpc>
                <a:spcPct val="90000"/>
              </a:lnSpc>
              <a:spcBef>
                <a:spcPts val="400"/>
              </a:spcBef>
              <a:spcAft>
                <a:spcPts val="0"/>
              </a:spcAft>
              <a:buClr>
                <a:schemeClr val="dk1"/>
              </a:buClr>
              <a:buSzPts val="1800"/>
              <a:buChar char="•"/>
              <a:defRPr sz="1800"/>
            </a:lvl3pPr>
            <a:lvl4pPr indent="-342900" lvl="3" marL="1828800" algn="l">
              <a:lnSpc>
                <a:spcPct val="90000"/>
              </a:lnSpc>
              <a:spcBef>
                <a:spcPts val="400"/>
              </a:spcBef>
              <a:spcAft>
                <a:spcPts val="0"/>
              </a:spcAft>
              <a:buClr>
                <a:schemeClr val="dk1"/>
              </a:buClr>
              <a:buSzPts val="1800"/>
              <a:buChar char="•"/>
              <a:defRPr sz="1800"/>
            </a:lvl4pPr>
            <a:lvl5pPr indent="-342900" lvl="4" marL="2286000" algn="l">
              <a:lnSpc>
                <a:spcPct val="90000"/>
              </a:lnSpc>
              <a:spcBef>
                <a:spcPts val="400"/>
              </a:spcBef>
              <a:spcAft>
                <a:spcPts val="0"/>
              </a:spcAft>
              <a:buClr>
                <a:schemeClr val="dk1"/>
              </a:buClr>
              <a:buSzPts val="1800"/>
              <a:buChar char="•"/>
              <a:defRPr sz="1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 name="Google Shape;44;g22d020e536d_1_1064"/>
          <p:cNvSpPr txBox="1"/>
          <p:nvPr>
            <p:ph idx="3" type="body"/>
          </p:nvPr>
        </p:nvSpPr>
        <p:spPr>
          <a:xfrm>
            <a:off x="4629150" y="1422241"/>
            <a:ext cx="3887400" cy="618000"/>
          </a:xfrm>
          <a:prstGeom prst="rect">
            <a:avLst/>
          </a:prstGeom>
          <a:noFill/>
          <a:ln>
            <a:noFill/>
          </a:ln>
        </p:spPr>
        <p:txBody>
          <a:bodyPr anchorCtr="0" anchor="b" bIns="34275" lIns="68575" spcFirstLastPara="1" rIns="68575" wrap="square" tIns="34275">
            <a:noAutofit/>
          </a:bodyPr>
          <a:lstStyle>
            <a:lvl1pPr indent="-228600" lvl="0" marL="457200" algn="l">
              <a:lnSpc>
                <a:spcPct val="90000"/>
              </a:lnSpc>
              <a:spcBef>
                <a:spcPts val="800"/>
              </a:spcBef>
              <a:spcAft>
                <a:spcPts val="0"/>
              </a:spcAft>
              <a:buClr>
                <a:schemeClr val="dk1"/>
              </a:buClr>
              <a:buSzPts val="2000"/>
              <a:buNone/>
              <a:defRPr b="1" i="0" sz="2000">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5" name="Google Shape;45;g22d020e536d_1_1064"/>
          <p:cNvSpPr txBox="1"/>
          <p:nvPr>
            <p:ph idx="4" type="body"/>
          </p:nvPr>
        </p:nvSpPr>
        <p:spPr>
          <a:xfrm>
            <a:off x="4629150" y="2144350"/>
            <a:ext cx="3887400" cy="2482800"/>
          </a:xfrm>
          <a:prstGeom prst="rect">
            <a:avLst/>
          </a:prstGeom>
          <a:noFill/>
          <a:ln>
            <a:noFill/>
          </a:ln>
        </p:spPr>
        <p:txBody>
          <a:bodyPr anchorCtr="0" anchor="t" bIns="34275" lIns="68575" spcFirstLastPara="1" rIns="68575" wrap="square" tIns="34275">
            <a:noAutofit/>
          </a:bodyPr>
          <a:lstStyle>
            <a:lvl1pPr indent="-342900" lvl="0" marL="457200" algn="l">
              <a:lnSpc>
                <a:spcPct val="90000"/>
              </a:lnSpc>
              <a:spcBef>
                <a:spcPts val="800"/>
              </a:spcBef>
              <a:spcAft>
                <a:spcPts val="0"/>
              </a:spcAft>
              <a:buClr>
                <a:schemeClr val="dk1"/>
              </a:buClr>
              <a:buSzPts val="1800"/>
              <a:buChar char="•"/>
              <a:defRPr sz="1800"/>
            </a:lvl1pPr>
            <a:lvl2pPr indent="-342900" lvl="1" marL="914400" algn="l">
              <a:lnSpc>
                <a:spcPct val="90000"/>
              </a:lnSpc>
              <a:spcBef>
                <a:spcPts val="400"/>
              </a:spcBef>
              <a:spcAft>
                <a:spcPts val="0"/>
              </a:spcAft>
              <a:buClr>
                <a:schemeClr val="dk1"/>
              </a:buClr>
              <a:buSzPts val="1800"/>
              <a:buChar char="•"/>
              <a:defRPr sz="1800"/>
            </a:lvl2pPr>
            <a:lvl3pPr indent="-342900" lvl="2" marL="1371600" algn="l">
              <a:lnSpc>
                <a:spcPct val="90000"/>
              </a:lnSpc>
              <a:spcBef>
                <a:spcPts val="400"/>
              </a:spcBef>
              <a:spcAft>
                <a:spcPts val="0"/>
              </a:spcAft>
              <a:buClr>
                <a:schemeClr val="dk1"/>
              </a:buClr>
              <a:buSzPts val="1800"/>
              <a:buChar char="•"/>
              <a:defRPr sz="1800"/>
            </a:lvl3pPr>
            <a:lvl4pPr indent="-342900" lvl="3" marL="1828800" algn="l">
              <a:lnSpc>
                <a:spcPct val="90000"/>
              </a:lnSpc>
              <a:spcBef>
                <a:spcPts val="400"/>
              </a:spcBef>
              <a:spcAft>
                <a:spcPts val="0"/>
              </a:spcAft>
              <a:buClr>
                <a:schemeClr val="dk1"/>
              </a:buClr>
              <a:buSzPts val="1800"/>
              <a:buChar char="•"/>
              <a:defRPr sz="1800"/>
            </a:lvl4pPr>
            <a:lvl5pPr indent="-342900" lvl="4" marL="2286000" algn="l">
              <a:lnSpc>
                <a:spcPct val="90000"/>
              </a:lnSpc>
              <a:spcBef>
                <a:spcPts val="400"/>
              </a:spcBef>
              <a:spcAft>
                <a:spcPts val="0"/>
              </a:spcAft>
              <a:buClr>
                <a:schemeClr val="dk1"/>
              </a:buClr>
              <a:buSzPts val="1800"/>
              <a:buChar char="•"/>
              <a:defRPr sz="18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 name="Google Shape;46;g22d020e536d_1_1064"/>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FFC000"/>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47" name="Google Shape;47;g22d020e536d_1_1064"/>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8" name="Shape 48"/>
        <p:cNvGrpSpPr/>
        <p:nvPr/>
      </p:nvGrpSpPr>
      <p:grpSpPr>
        <a:xfrm>
          <a:off x="0" y="0"/>
          <a:ext cx="0" cy="0"/>
          <a:chOff x="0" y="0"/>
          <a:chExt cx="0" cy="0"/>
        </a:xfrm>
      </p:grpSpPr>
      <p:sp>
        <p:nvSpPr>
          <p:cNvPr id="49" name="Google Shape;49;g22d020e536d_1_1072"/>
          <p:cNvSpPr/>
          <p:nvPr/>
        </p:nvSpPr>
        <p:spPr>
          <a:xfrm>
            <a:off x="-1" y="0"/>
            <a:ext cx="3767100" cy="51435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50" name="Google Shape;50;g22d020e536d_1_1072"/>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51" name="Google Shape;51;g22d020e536d_1_1072"/>
          <p:cNvSpPr txBox="1"/>
          <p:nvPr>
            <p:ph type="title"/>
          </p:nvPr>
        </p:nvSpPr>
        <p:spPr>
          <a:xfrm>
            <a:off x="629841" y="510393"/>
            <a:ext cx="2949000" cy="801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2600" u="none" cap="none" strike="noStrike">
                <a:solidFill>
                  <a:schemeClr val="lt1"/>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52" name="Google Shape;52;g22d020e536d_1_1072"/>
          <p:cNvSpPr txBox="1"/>
          <p:nvPr>
            <p:ph idx="1" type="body"/>
          </p:nvPr>
        </p:nvSpPr>
        <p:spPr>
          <a:xfrm>
            <a:off x="3887391" y="763929"/>
            <a:ext cx="4629300" cy="3546900"/>
          </a:xfrm>
          <a:prstGeom prst="rect">
            <a:avLst/>
          </a:prstGeom>
          <a:noFill/>
          <a:ln>
            <a:noFill/>
          </a:ln>
        </p:spPr>
        <p:txBody>
          <a:bodyPr anchorCtr="0" anchor="ctr" bIns="34275" lIns="68575" spcFirstLastPara="1" rIns="68575" wrap="square" tIns="34275">
            <a:noAutofit/>
          </a:bodyPr>
          <a:lstStyle>
            <a:lvl1pPr indent="-361950" lvl="0" marL="457200" algn="l">
              <a:lnSpc>
                <a:spcPct val="90000"/>
              </a:lnSpc>
              <a:spcBef>
                <a:spcPts val="800"/>
              </a:spcBef>
              <a:spcAft>
                <a:spcPts val="0"/>
              </a:spcAft>
              <a:buClr>
                <a:schemeClr val="dk1"/>
              </a:buClr>
              <a:buSzPts val="2100"/>
              <a:buChar char="•"/>
              <a:defRPr b="0" i="0" sz="2100">
                <a:latin typeface="Arial"/>
                <a:ea typeface="Arial"/>
                <a:cs typeface="Arial"/>
                <a:sym typeface="Arial"/>
              </a:defRPr>
            </a:lvl1pPr>
            <a:lvl2pPr indent="-361950" lvl="1" marL="914400" algn="l">
              <a:lnSpc>
                <a:spcPct val="90000"/>
              </a:lnSpc>
              <a:spcBef>
                <a:spcPts val="400"/>
              </a:spcBef>
              <a:spcAft>
                <a:spcPts val="0"/>
              </a:spcAft>
              <a:buClr>
                <a:schemeClr val="dk1"/>
              </a:buClr>
              <a:buSzPts val="2100"/>
              <a:buChar char="•"/>
              <a:defRPr b="0" i="0" sz="2100">
                <a:latin typeface="Arial"/>
                <a:ea typeface="Arial"/>
                <a:cs typeface="Arial"/>
                <a:sym typeface="Arial"/>
              </a:defRPr>
            </a:lvl2pPr>
            <a:lvl3pPr indent="-361950" lvl="2" marL="1371600" algn="l">
              <a:lnSpc>
                <a:spcPct val="90000"/>
              </a:lnSpc>
              <a:spcBef>
                <a:spcPts val="400"/>
              </a:spcBef>
              <a:spcAft>
                <a:spcPts val="0"/>
              </a:spcAft>
              <a:buClr>
                <a:schemeClr val="dk1"/>
              </a:buClr>
              <a:buSzPts val="2100"/>
              <a:buChar char="•"/>
              <a:defRPr b="0" i="0" sz="2100">
                <a:latin typeface="Arial"/>
                <a:ea typeface="Arial"/>
                <a:cs typeface="Arial"/>
                <a:sym typeface="Arial"/>
              </a:defRPr>
            </a:lvl3pPr>
            <a:lvl4pPr indent="-361950" lvl="3" marL="1828800" algn="l">
              <a:lnSpc>
                <a:spcPct val="90000"/>
              </a:lnSpc>
              <a:spcBef>
                <a:spcPts val="400"/>
              </a:spcBef>
              <a:spcAft>
                <a:spcPts val="0"/>
              </a:spcAft>
              <a:buClr>
                <a:schemeClr val="dk1"/>
              </a:buClr>
              <a:buSzPts val="2100"/>
              <a:buChar char="•"/>
              <a:defRPr b="0" i="0" sz="2100">
                <a:latin typeface="Arial"/>
                <a:ea typeface="Arial"/>
                <a:cs typeface="Arial"/>
                <a:sym typeface="Arial"/>
              </a:defRPr>
            </a:lvl4pPr>
            <a:lvl5pPr indent="-361950" lvl="4" marL="2286000" algn="l">
              <a:lnSpc>
                <a:spcPct val="90000"/>
              </a:lnSpc>
              <a:spcBef>
                <a:spcPts val="400"/>
              </a:spcBef>
              <a:spcAft>
                <a:spcPts val="0"/>
              </a:spcAft>
              <a:buClr>
                <a:schemeClr val="dk1"/>
              </a:buClr>
              <a:buSzPts val="2100"/>
              <a:buChar char="•"/>
              <a:defRPr b="0" i="0" sz="2100">
                <a:latin typeface="Arial"/>
                <a:ea typeface="Arial"/>
                <a:cs typeface="Arial"/>
                <a:sym typeface="Arial"/>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3" name="Google Shape;53;g22d020e536d_1_1072"/>
          <p:cNvSpPr txBox="1"/>
          <p:nvPr>
            <p:ph idx="2" type="body"/>
          </p:nvPr>
        </p:nvSpPr>
        <p:spPr>
          <a:xfrm>
            <a:off x="629841" y="1831694"/>
            <a:ext cx="2949000" cy="25701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Clr>
                <a:srgbClr val="FFC000"/>
              </a:buClr>
              <a:buSzPts val="1800"/>
              <a:buNone/>
              <a:defRPr sz="1800">
                <a:solidFill>
                  <a:srgbClr val="FFC000"/>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4" name="Google Shape;54;g22d020e536d_1_1072"/>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Image Right" showMasterSp="0">
  <p:cSld name="Content with Image Right">
    <p:spTree>
      <p:nvGrpSpPr>
        <p:cNvPr id="55" name="Shape 55"/>
        <p:cNvGrpSpPr/>
        <p:nvPr/>
      </p:nvGrpSpPr>
      <p:grpSpPr>
        <a:xfrm>
          <a:off x="0" y="0"/>
          <a:ext cx="0" cy="0"/>
          <a:chOff x="0" y="0"/>
          <a:chExt cx="0" cy="0"/>
        </a:xfrm>
      </p:grpSpPr>
      <p:sp>
        <p:nvSpPr>
          <p:cNvPr id="56" name="Google Shape;56;g22d020e536d_1_1079"/>
          <p:cNvSpPr/>
          <p:nvPr/>
        </p:nvSpPr>
        <p:spPr>
          <a:xfrm>
            <a:off x="-1" y="0"/>
            <a:ext cx="4002300" cy="51435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57" name="Google Shape;57;g22d020e536d_1_1079"/>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58" name="Google Shape;58;g22d020e536d_1_1079"/>
          <p:cNvSpPr txBox="1"/>
          <p:nvPr>
            <p:ph type="title"/>
          </p:nvPr>
        </p:nvSpPr>
        <p:spPr>
          <a:xfrm>
            <a:off x="629841" y="510393"/>
            <a:ext cx="3190200" cy="801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2600" u="none" cap="none" strike="noStrike">
                <a:solidFill>
                  <a:schemeClr val="lt1"/>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59" name="Google Shape;59;g22d020e536d_1_1079"/>
          <p:cNvSpPr txBox="1"/>
          <p:nvPr>
            <p:ph idx="1" type="body"/>
          </p:nvPr>
        </p:nvSpPr>
        <p:spPr>
          <a:xfrm>
            <a:off x="4000501" y="0"/>
            <a:ext cx="5143500" cy="5143500"/>
          </a:xfrm>
          <a:prstGeom prst="rect">
            <a:avLst/>
          </a:prstGeom>
          <a:noFill/>
          <a:ln>
            <a:noFill/>
          </a:ln>
        </p:spPr>
        <p:txBody>
          <a:bodyPr anchorCtr="0" anchor="ctr" bIns="34275" lIns="68575" spcFirstLastPara="1" rIns="68575" wrap="square" tIns="34275">
            <a:noAutofit/>
          </a:bodyPr>
          <a:lstStyle>
            <a:lvl1pPr indent="-361950" lvl="0" marL="457200" algn="l">
              <a:lnSpc>
                <a:spcPct val="90000"/>
              </a:lnSpc>
              <a:spcBef>
                <a:spcPts val="800"/>
              </a:spcBef>
              <a:spcAft>
                <a:spcPts val="0"/>
              </a:spcAft>
              <a:buClr>
                <a:schemeClr val="dk1"/>
              </a:buClr>
              <a:buSzPts val="2100"/>
              <a:buChar char="•"/>
              <a:defRPr b="0" i="0" sz="2100">
                <a:latin typeface="Arial"/>
                <a:ea typeface="Arial"/>
                <a:cs typeface="Arial"/>
                <a:sym typeface="Arial"/>
              </a:defRPr>
            </a:lvl1pPr>
            <a:lvl2pPr indent="-361950" lvl="1" marL="914400" algn="l">
              <a:lnSpc>
                <a:spcPct val="90000"/>
              </a:lnSpc>
              <a:spcBef>
                <a:spcPts val="400"/>
              </a:spcBef>
              <a:spcAft>
                <a:spcPts val="0"/>
              </a:spcAft>
              <a:buClr>
                <a:schemeClr val="dk1"/>
              </a:buClr>
              <a:buSzPts val="2100"/>
              <a:buChar char="•"/>
              <a:defRPr b="0" i="0" sz="2100">
                <a:latin typeface="Arial"/>
                <a:ea typeface="Arial"/>
                <a:cs typeface="Arial"/>
                <a:sym typeface="Arial"/>
              </a:defRPr>
            </a:lvl2pPr>
            <a:lvl3pPr indent="-361950" lvl="2" marL="1371600" algn="l">
              <a:lnSpc>
                <a:spcPct val="90000"/>
              </a:lnSpc>
              <a:spcBef>
                <a:spcPts val="400"/>
              </a:spcBef>
              <a:spcAft>
                <a:spcPts val="0"/>
              </a:spcAft>
              <a:buClr>
                <a:schemeClr val="dk1"/>
              </a:buClr>
              <a:buSzPts val="2100"/>
              <a:buChar char="•"/>
              <a:defRPr b="0" i="0" sz="2100">
                <a:latin typeface="Arial"/>
                <a:ea typeface="Arial"/>
                <a:cs typeface="Arial"/>
                <a:sym typeface="Arial"/>
              </a:defRPr>
            </a:lvl3pPr>
            <a:lvl4pPr indent="-361950" lvl="3" marL="1828800" algn="l">
              <a:lnSpc>
                <a:spcPct val="90000"/>
              </a:lnSpc>
              <a:spcBef>
                <a:spcPts val="400"/>
              </a:spcBef>
              <a:spcAft>
                <a:spcPts val="0"/>
              </a:spcAft>
              <a:buClr>
                <a:schemeClr val="dk1"/>
              </a:buClr>
              <a:buSzPts val="2100"/>
              <a:buChar char="•"/>
              <a:defRPr b="0" i="0" sz="2100">
                <a:latin typeface="Arial"/>
                <a:ea typeface="Arial"/>
                <a:cs typeface="Arial"/>
                <a:sym typeface="Arial"/>
              </a:defRPr>
            </a:lvl4pPr>
            <a:lvl5pPr indent="-361950" lvl="4" marL="2286000" algn="l">
              <a:lnSpc>
                <a:spcPct val="90000"/>
              </a:lnSpc>
              <a:spcBef>
                <a:spcPts val="400"/>
              </a:spcBef>
              <a:spcAft>
                <a:spcPts val="0"/>
              </a:spcAft>
              <a:buClr>
                <a:schemeClr val="dk1"/>
              </a:buClr>
              <a:buSzPts val="2100"/>
              <a:buChar char="•"/>
              <a:defRPr b="0" i="0" sz="2100">
                <a:latin typeface="Arial"/>
                <a:ea typeface="Arial"/>
                <a:cs typeface="Arial"/>
                <a:sym typeface="Arial"/>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60" name="Google Shape;60;g22d020e536d_1_1079"/>
          <p:cNvSpPr txBox="1"/>
          <p:nvPr>
            <p:ph idx="2" type="body"/>
          </p:nvPr>
        </p:nvSpPr>
        <p:spPr>
          <a:xfrm>
            <a:off x="629841" y="1831694"/>
            <a:ext cx="2949000" cy="25701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800"/>
              </a:spcBef>
              <a:spcAft>
                <a:spcPts val="0"/>
              </a:spcAft>
              <a:buClr>
                <a:srgbClr val="FFC000"/>
              </a:buClr>
              <a:buSzPts val="1800"/>
              <a:buNone/>
              <a:defRPr sz="1800">
                <a:solidFill>
                  <a:srgbClr val="FFC000"/>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1" name="Google Shape;61;g22d020e536d_1_1079"/>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extLst>
    <p:ext uri="{DCECCB84-F9BA-43D5-87BE-67443E8EF086}">
      <p15:sldGuideLst>
        <p15:guide id="1" orient="horz" pos="1620">
          <p15:clr>
            <a:srgbClr val="FBAE40"/>
          </p15:clr>
        </p15:guide>
        <p15:guide id="2" pos="2880">
          <p15:clr>
            <a:srgbClr val="FBAE40"/>
          </p15:clr>
        </p15:guide>
        <p15:guide id="3" pos="25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62" name="Shape 62"/>
        <p:cNvGrpSpPr/>
        <p:nvPr/>
      </p:nvGrpSpPr>
      <p:grpSpPr>
        <a:xfrm>
          <a:off x="0" y="0"/>
          <a:ext cx="0" cy="0"/>
          <a:chOff x="0" y="0"/>
          <a:chExt cx="0" cy="0"/>
        </a:xfrm>
      </p:grpSpPr>
      <p:sp>
        <p:nvSpPr>
          <p:cNvPr id="63" name="Google Shape;63;g22d020e536d_1_1090"/>
          <p:cNvSpPr/>
          <p:nvPr/>
        </p:nvSpPr>
        <p:spPr>
          <a:xfrm>
            <a:off x="0" y="1039416"/>
            <a:ext cx="9148800" cy="13716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64" name="Google Shape;64;g22d020e536d_1_1090"/>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65" name="Google Shape;65;g22d020e536d_1_1090"/>
          <p:cNvSpPr txBox="1"/>
          <p:nvPr>
            <p:ph type="ctrTitle"/>
          </p:nvPr>
        </p:nvSpPr>
        <p:spPr>
          <a:xfrm>
            <a:off x="657225" y="1031488"/>
            <a:ext cx="8851200" cy="77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rgbClr val="1C3A83"/>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66" name="Google Shape;66;g22d020e536d_1_1090"/>
          <p:cNvSpPr txBox="1"/>
          <p:nvPr>
            <p:ph idx="1" type="subTitle"/>
          </p:nvPr>
        </p:nvSpPr>
        <p:spPr>
          <a:xfrm>
            <a:off x="657225" y="1809410"/>
            <a:ext cx="6858000" cy="3318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dk1"/>
              </a:buClr>
              <a:buSzPts val="1900"/>
              <a:buNone/>
              <a:defRPr b="0" i="0" sz="1900">
                <a:latin typeface="Arial"/>
                <a:ea typeface="Arial"/>
                <a:cs typeface="Arial"/>
                <a:sym typeface="Aria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67" name="Google Shape;67;g22d020e536d_1_1090"/>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spTree>
      <p:nvGrpSpPr>
        <p:cNvPr id="68" name="Shape 68"/>
        <p:cNvGrpSpPr/>
        <p:nvPr/>
      </p:nvGrpSpPr>
      <p:grpSpPr>
        <a:xfrm>
          <a:off x="0" y="0"/>
          <a:ext cx="0" cy="0"/>
          <a:chOff x="0" y="0"/>
          <a:chExt cx="0" cy="0"/>
        </a:xfrm>
      </p:grpSpPr>
      <p:sp>
        <p:nvSpPr>
          <p:cNvPr id="69" name="Google Shape;69;g22d020e536d_1_1096"/>
          <p:cNvSpPr/>
          <p:nvPr/>
        </p:nvSpPr>
        <p:spPr>
          <a:xfrm>
            <a:off x="0" y="3251597"/>
            <a:ext cx="9144000" cy="12039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70" name="Google Shape;70;g22d020e536d_1_1096"/>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71" name="Google Shape;71;g22d020e536d_1_1096"/>
          <p:cNvSpPr txBox="1"/>
          <p:nvPr>
            <p:ph type="title"/>
          </p:nvPr>
        </p:nvSpPr>
        <p:spPr>
          <a:xfrm>
            <a:off x="659606" y="3470782"/>
            <a:ext cx="7886700" cy="877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000000"/>
              </a:buClr>
              <a:buSzPts val="1100"/>
              <a:buFont typeface="Arial"/>
              <a:buNone/>
              <a:defRPr b="1" i="0" sz="3000" u="none" cap="none" strike="noStrike">
                <a:solidFill>
                  <a:schemeClr val="lt1"/>
                </a:solidFill>
                <a:latin typeface="Arial"/>
                <a:ea typeface="Arial"/>
                <a:cs typeface="Arial"/>
                <a:sym typeface="Arial"/>
              </a:defRPr>
            </a:lvl1pPr>
            <a:lvl2pPr lvl="1"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Clr>
                <a:srgbClr val="000000"/>
              </a:buClr>
              <a:buSzPts val="1100"/>
              <a:buFont typeface="Arial"/>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100"/>
              <a:buFont typeface="Arial"/>
              <a:buNone/>
              <a:defRPr b="0" i="0" sz="3300" u="none" cap="none" strike="noStrike">
                <a:solidFill>
                  <a:schemeClr val="dk1"/>
                </a:solidFill>
                <a:latin typeface="Calibri"/>
                <a:ea typeface="Calibri"/>
                <a:cs typeface="Calibri"/>
                <a:sym typeface="Calibri"/>
              </a:defRPr>
            </a:lvl9pPr>
          </a:lstStyle>
          <a:p/>
        </p:txBody>
      </p:sp>
      <p:sp>
        <p:nvSpPr>
          <p:cNvPr id="72" name="Google Shape;72;g22d020e536d_1_1096"/>
          <p:cNvSpPr txBox="1"/>
          <p:nvPr>
            <p:ph idx="1" type="body"/>
          </p:nvPr>
        </p:nvSpPr>
        <p:spPr>
          <a:xfrm>
            <a:off x="659606" y="3993227"/>
            <a:ext cx="7886700" cy="461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rgbClr val="FFC000"/>
              </a:buClr>
              <a:buSzPts val="1900"/>
              <a:buNone/>
              <a:defRPr b="0" i="0" sz="1900">
                <a:solidFill>
                  <a:srgbClr val="FFC000"/>
                </a:solidFill>
                <a:latin typeface="Arial"/>
                <a:ea typeface="Arial"/>
                <a:cs typeface="Arial"/>
                <a:sym typeface="Aria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73" name="Google Shape;73;g22d020e536d_1_1096"/>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type="title">
  <p:cSld name="TITLE">
    <p:spTree>
      <p:nvGrpSpPr>
        <p:cNvPr id="80" name="Shape 80"/>
        <p:cNvGrpSpPr/>
        <p:nvPr/>
      </p:nvGrpSpPr>
      <p:grpSpPr>
        <a:xfrm>
          <a:off x="0" y="0"/>
          <a:ext cx="0" cy="0"/>
          <a:chOff x="0" y="0"/>
          <a:chExt cx="0" cy="0"/>
        </a:xfrm>
      </p:grpSpPr>
      <p:sp>
        <p:nvSpPr>
          <p:cNvPr id="81" name="Google Shape;81;g258ded592d3_0_399"/>
          <p:cNvSpPr/>
          <p:nvPr/>
        </p:nvSpPr>
        <p:spPr>
          <a:xfrm>
            <a:off x="0" y="0"/>
            <a:ext cx="9148800" cy="5143500"/>
          </a:xfrm>
          <a:prstGeom prst="rect">
            <a:avLst/>
          </a:prstGeom>
          <a:solidFill>
            <a:srgbClr val="1B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82" name="Google Shape;82;g258ded592d3_0_399"/>
          <p:cNvSpPr/>
          <p:nvPr/>
        </p:nvSpPr>
        <p:spPr>
          <a:xfrm>
            <a:off x="0" y="1039416"/>
            <a:ext cx="9148800" cy="13716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83" name="Google Shape;83;g258ded592d3_0_399"/>
          <p:cNvPicPr preferRelativeResize="0"/>
          <p:nvPr/>
        </p:nvPicPr>
        <p:blipFill rotWithShape="1">
          <a:blip r:embed="rId2">
            <a:alphaModFix/>
          </a:blip>
          <a:srcRect b="0" l="0" r="0" t="0"/>
          <a:stretch/>
        </p:blipFill>
        <p:spPr>
          <a:xfrm>
            <a:off x="8210550" y="4625579"/>
            <a:ext cx="782243" cy="367903"/>
          </a:xfrm>
          <a:prstGeom prst="rect">
            <a:avLst/>
          </a:prstGeom>
          <a:noFill/>
          <a:ln>
            <a:noFill/>
          </a:ln>
        </p:spPr>
      </p:pic>
      <p:sp>
        <p:nvSpPr>
          <p:cNvPr id="84" name="Google Shape;84;g258ded592d3_0_399"/>
          <p:cNvSpPr txBox="1"/>
          <p:nvPr>
            <p:ph type="ctrTitle"/>
          </p:nvPr>
        </p:nvSpPr>
        <p:spPr>
          <a:xfrm>
            <a:off x="657225" y="1031488"/>
            <a:ext cx="8851200" cy="77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SzPts val="1100"/>
              <a:buNone/>
              <a:defRPr b="1" i="0" sz="3000" u="none" cap="none" strike="noStrike">
                <a:solidFill>
                  <a:srgbClr val="1C3A83"/>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85" name="Google Shape;85;g258ded592d3_0_399"/>
          <p:cNvSpPr txBox="1"/>
          <p:nvPr>
            <p:ph idx="1" type="subTitle"/>
          </p:nvPr>
        </p:nvSpPr>
        <p:spPr>
          <a:xfrm>
            <a:off x="657225" y="1809410"/>
            <a:ext cx="6858000" cy="3318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800"/>
              </a:spcBef>
              <a:spcAft>
                <a:spcPts val="0"/>
              </a:spcAft>
              <a:buClr>
                <a:schemeClr val="dk1"/>
              </a:buClr>
              <a:buSzPts val="1900"/>
              <a:buNone/>
              <a:defRPr b="0" i="0" sz="1900">
                <a:latin typeface="Arial"/>
                <a:ea typeface="Arial"/>
                <a:cs typeface="Arial"/>
                <a:sym typeface="Aria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86" name="Google Shape;86;g258ded592d3_0_399"/>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7" name="Shape 87"/>
        <p:cNvGrpSpPr/>
        <p:nvPr/>
      </p:nvGrpSpPr>
      <p:grpSpPr>
        <a:xfrm>
          <a:off x="0" y="0"/>
          <a:ext cx="0" cy="0"/>
          <a:chOff x="0" y="0"/>
          <a:chExt cx="0" cy="0"/>
        </a:xfrm>
      </p:grpSpPr>
    </p:spTree>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showMasterSp="0" type="secHead">
  <p:cSld name="SECTION_HEADER">
    <p:spTree>
      <p:nvGrpSpPr>
        <p:cNvPr id="88" name="Shape 88"/>
        <p:cNvGrpSpPr/>
        <p:nvPr/>
      </p:nvGrpSpPr>
      <p:grpSpPr>
        <a:xfrm>
          <a:off x="0" y="0"/>
          <a:ext cx="0" cy="0"/>
          <a:chOff x="0" y="0"/>
          <a:chExt cx="0" cy="0"/>
        </a:xfrm>
      </p:grpSpPr>
      <p:sp>
        <p:nvSpPr>
          <p:cNvPr id="89" name="Google Shape;89;g258ded592d3_0_407"/>
          <p:cNvSpPr/>
          <p:nvPr/>
        </p:nvSpPr>
        <p:spPr>
          <a:xfrm>
            <a:off x="0" y="3253979"/>
            <a:ext cx="9144000" cy="12012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90" name="Google Shape;90;g258ded592d3_0_407"/>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91" name="Google Shape;91;g258ded592d3_0_407"/>
          <p:cNvSpPr txBox="1"/>
          <p:nvPr>
            <p:ph type="title"/>
          </p:nvPr>
        </p:nvSpPr>
        <p:spPr>
          <a:xfrm>
            <a:off x="623888" y="3453859"/>
            <a:ext cx="7886700" cy="5190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1C3A84"/>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92" name="Google Shape;92;g258ded592d3_0_407"/>
          <p:cNvSpPr txBox="1"/>
          <p:nvPr>
            <p:ph idx="1" type="body"/>
          </p:nvPr>
        </p:nvSpPr>
        <p:spPr>
          <a:xfrm>
            <a:off x="623888" y="3972987"/>
            <a:ext cx="7886700" cy="4821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900"/>
              <a:buNone/>
              <a:defRPr b="0" i="0" sz="1900">
                <a:solidFill>
                  <a:schemeClr val="dk1"/>
                </a:solidFill>
                <a:latin typeface="Arial"/>
                <a:ea typeface="Arial"/>
                <a:cs typeface="Arial"/>
                <a:sym typeface="Aria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93" name="Google Shape;93;g258ded592d3_0_407"/>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4" name="Shape 94"/>
        <p:cNvGrpSpPr/>
        <p:nvPr/>
      </p:nvGrpSpPr>
      <p:grpSpPr>
        <a:xfrm>
          <a:off x="0" y="0"/>
          <a:ext cx="0" cy="0"/>
          <a:chOff x="0" y="0"/>
          <a:chExt cx="0" cy="0"/>
        </a:xfrm>
      </p:grpSpPr>
      <p:sp>
        <p:nvSpPr>
          <p:cNvPr id="95" name="Google Shape;95;g258ded592d3_0_413"/>
          <p:cNvSpPr/>
          <p:nvPr/>
        </p:nvSpPr>
        <p:spPr>
          <a:xfrm>
            <a:off x="0" y="13097"/>
            <a:ext cx="9144000" cy="13692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96" name="Google Shape;96;g258ded592d3_0_413"/>
          <p:cNvSpPr txBox="1"/>
          <p:nvPr>
            <p:ph idx="1" type="body"/>
          </p:nvPr>
        </p:nvSpPr>
        <p:spPr>
          <a:xfrm>
            <a:off x="628650" y="1607006"/>
            <a:ext cx="7886700" cy="3090900"/>
          </a:xfrm>
          <a:prstGeom prst="rect">
            <a:avLst/>
          </a:prstGeom>
          <a:noFill/>
          <a:ln>
            <a:noFill/>
          </a:ln>
        </p:spPr>
        <p:txBody>
          <a:bodyPr anchorCtr="0" anchor="ctr"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b="0" i="0" sz="2400">
                <a:latin typeface="Arial"/>
                <a:ea typeface="Arial"/>
                <a:cs typeface="Arial"/>
                <a:sym typeface="Arial"/>
              </a:defRPr>
            </a:lvl1pPr>
            <a:lvl2pPr indent="-381000" lvl="1" marL="914400" rtl="0" algn="l">
              <a:lnSpc>
                <a:spcPct val="90000"/>
              </a:lnSpc>
              <a:spcBef>
                <a:spcPts val="400"/>
              </a:spcBef>
              <a:spcAft>
                <a:spcPts val="0"/>
              </a:spcAft>
              <a:buClr>
                <a:schemeClr val="dk1"/>
              </a:buClr>
              <a:buSzPts val="2400"/>
              <a:buChar char="•"/>
              <a:defRPr b="0" i="0" sz="2400">
                <a:latin typeface="Arial"/>
                <a:ea typeface="Arial"/>
                <a:cs typeface="Arial"/>
                <a:sym typeface="Arial"/>
              </a:defRPr>
            </a:lvl2pPr>
            <a:lvl3pPr indent="-381000" lvl="2" marL="1371600" rtl="0" algn="l">
              <a:lnSpc>
                <a:spcPct val="90000"/>
              </a:lnSpc>
              <a:spcBef>
                <a:spcPts val="400"/>
              </a:spcBef>
              <a:spcAft>
                <a:spcPts val="0"/>
              </a:spcAft>
              <a:buClr>
                <a:schemeClr val="dk1"/>
              </a:buClr>
              <a:buSzPts val="2400"/>
              <a:buChar char="•"/>
              <a:defRPr b="0" i="0" sz="2400">
                <a:latin typeface="Arial"/>
                <a:ea typeface="Arial"/>
                <a:cs typeface="Arial"/>
                <a:sym typeface="Arial"/>
              </a:defRPr>
            </a:lvl3pPr>
            <a:lvl4pPr indent="-381000" lvl="3" marL="1828800" rtl="0" algn="l">
              <a:lnSpc>
                <a:spcPct val="90000"/>
              </a:lnSpc>
              <a:spcBef>
                <a:spcPts val="400"/>
              </a:spcBef>
              <a:spcAft>
                <a:spcPts val="0"/>
              </a:spcAft>
              <a:buClr>
                <a:schemeClr val="dk1"/>
              </a:buClr>
              <a:buSzPts val="2400"/>
              <a:buChar char="•"/>
              <a:defRPr b="0" i="0" sz="2400">
                <a:latin typeface="Arial"/>
                <a:ea typeface="Arial"/>
                <a:cs typeface="Arial"/>
                <a:sym typeface="Arial"/>
              </a:defRPr>
            </a:lvl4pPr>
            <a:lvl5pPr indent="-381000" lvl="4" marL="2286000" rtl="0" algn="l">
              <a:lnSpc>
                <a:spcPct val="90000"/>
              </a:lnSpc>
              <a:spcBef>
                <a:spcPts val="400"/>
              </a:spcBef>
              <a:spcAft>
                <a:spcPts val="0"/>
              </a:spcAft>
              <a:buClr>
                <a:schemeClr val="dk1"/>
              </a:buClr>
              <a:buSzPts val="2400"/>
              <a:buChar char="•"/>
              <a:defRPr b="0" i="0" sz="2400">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7" name="Google Shape;97;g258ded592d3_0_413"/>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FFC000"/>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98" name="Google Shape;98;g258ded592d3_0_413"/>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99" name="Shape 99"/>
        <p:cNvGrpSpPr/>
        <p:nvPr/>
      </p:nvGrpSpPr>
      <p:grpSpPr>
        <a:xfrm>
          <a:off x="0" y="0"/>
          <a:ext cx="0" cy="0"/>
          <a:chOff x="0" y="0"/>
          <a:chExt cx="0" cy="0"/>
        </a:xfrm>
      </p:grpSpPr>
      <p:sp>
        <p:nvSpPr>
          <p:cNvPr id="100" name="Google Shape;100;g258ded592d3_0_418"/>
          <p:cNvSpPr/>
          <p:nvPr/>
        </p:nvSpPr>
        <p:spPr>
          <a:xfrm>
            <a:off x="0" y="13097"/>
            <a:ext cx="9144000" cy="1369200"/>
          </a:xfrm>
          <a:prstGeom prst="rect">
            <a:avLst/>
          </a:prstGeom>
          <a:solidFill>
            <a:srgbClr val="1C3A8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101" name="Google Shape;101;g258ded592d3_0_418"/>
          <p:cNvSpPr txBox="1"/>
          <p:nvPr>
            <p:ph idx="1" type="body"/>
          </p:nvPr>
        </p:nvSpPr>
        <p:spPr>
          <a:xfrm>
            <a:off x="628650" y="1505372"/>
            <a:ext cx="3886200" cy="3086100"/>
          </a:xfrm>
          <a:prstGeom prst="rect">
            <a:avLst/>
          </a:prstGeom>
          <a:noFill/>
          <a:ln>
            <a:noFill/>
          </a:ln>
        </p:spPr>
        <p:txBody>
          <a:bodyPr anchorCtr="0" anchor="t" bIns="34275" lIns="68575" spcFirstLastPara="1" rIns="68575" wrap="square" tIns="34275">
            <a:noAutofit/>
          </a:bodyPr>
          <a:lstStyle>
            <a:lvl1pPr indent="-355600" lvl="0" marL="457200" rtl="0" algn="l">
              <a:lnSpc>
                <a:spcPct val="90000"/>
              </a:lnSpc>
              <a:spcBef>
                <a:spcPts val="800"/>
              </a:spcBef>
              <a:spcAft>
                <a:spcPts val="0"/>
              </a:spcAft>
              <a:buClr>
                <a:schemeClr val="dk1"/>
              </a:buClr>
              <a:buSzPts val="2000"/>
              <a:buChar char="•"/>
              <a:defRPr b="0" i="0" sz="2000">
                <a:latin typeface="Arial"/>
                <a:ea typeface="Arial"/>
                <a:cs typeface="Arial"/>
                <a:sym typeface="Arial"/>
              </a:defRPr>
            </a:lvl1pPr>
            <a:lvl2pPr indent="-342900" lvl="1" marL="914400" rtl="0" algn="l">
              <a:lnSpc>
                <a:spcPct val="90000"/>
              </a:lnSpc>
              <a:spcBef>
                <a:spcPts val="400"/>
              </a:spcBef>
              <a:spcAft>
                <a:spcPts val="0"/>
              </a:spcAft>
              <a:buClr>
                <a:schemeClr val="dk1"/>
              </a:buClr>
              <a:buSzPts val="1800"/>
              <a:buChar char="•"/>
              <a:defRPr b="0" i="0" sz="1800">
                <a:latin typeface="Arial"/>
                <a:ea typeface="Arial"/>
                <a:cs typeface="Arial"/>
                <a:sym typeface="Arial"/>
              </a:defRPr>
            </a:lvl2pPr>
            <a:lvl3pPr indent="-342900" lvl="2" marL="1371600" rtl="0" algn="l">
              <a:lnSpc>
                <a:spcPct val="90000"/>
              </a:lnSpc>
              <a:spcBef>
                <a:spcPts val="400"/>
              </a:spcBef>
              <a:spcAft>
                <a:spcPts val="0"/>
              </a:spcAft>
              <a:buClr>
                <a:schemeClr val="dk1"/>
              </a:buClr>
              <a:buSzPts val="1800"/>
              <a:buChar char="•"/>
              <a:defRPr b="0" i="0" sz="1800">
                <a:latin typeface="Arial"/>
                <a:ea typeface="Arial"/>
                <a:cs typeface="Arial"/>
                <a:sym typeface="Arial"/>
              </a:defRPr>
            </a:lvl3pPr>
            <a:lvl4pPr indent="-342900" lvl="3" marL="1828800" rtl="0" algn="l">
              <a:lnSpc>
                <a:spcPct val="90000"/>
              </a:lnSpc>
              <a:spcBef>
                <a:spcPts val="400"/>
              </a:spcBef>
              <a:spcAft>
                <a:spcPts val="0"/>
              </a:spcAft>
              <a:buClr>
                <a:schemeClr val="dk1"/>
              </a:buClr>
              <a:buSzPts val="1800"/>
              <a:buChar char="•"/>
              <a:defRPr b="0" i="0" sz="1800">
                <a:latin typeface="Arial"/>
                <a:ea typeface="Arial"/>
                <a:cs typeface="Arial"/>
                <a:sym typeface="Arial"/>
              </a:defRPr>
            </a:lvl4pPr>
            <a:lvl5pPr indent="-342900" lvl="4" marL="2286000" rtl="0" algn="l">
              <a:lnSpc>
                <a:spcPct val="90000"/>
              </a:lnSpc>
              <a:spcBef>
                <a:spcPts val="400"/>
              </a:spcBef>
              <a:spcAft>
                <a:spcPts val="0"/>
              </a:spcAft>
              <a:buClr>
                <a:schemeClr val="dk1"/>
              </a:buClr>
              <a:buSzPts val="1800"/>
              <a:buChar char="•"/>
              <a:defRPr b="0" i="0" sz="1800">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2" name="Google Shape;102;g258ded592d3_0_418"/>
          <p:cNvSpPr txBox="1"/>
          <p:nvPr>
            <p:ph idx="2" type="body"/>
          </p:nvPr>
        </p:nvSpPr>
        <p:spPr>
          <a:xfrm>
            <a:off x="4629150" y="1505372"/>
            <a:ext cx="3943200" cy="3086100"/>
          </a:xfrm>
          <a:prstGeom prst="rect">
            <a:avLst/>
          </a:prstGeom>
          <a:noFill/>
          <a:ln>
            <a:noFill/>
          </a:ln>
        </p:spPr>
        <p:txBody>
          <a:bodyPr anchorCtr="0" anchor="t" bIns="34275" lIns="68575" spcFirstLastPara="1" rIns="68575" wrap="square" tIns="34275">
            <a:noAutofit/>
          </a:bodyPr>
          <a:lstStyle>
            <a:lvl1pPr indent="-355600" lvl="0" marL="457200" rtl="0" algn="l">
              <a:lnSpc>
                <a:spcPct val="90000"/>
              </a:lnSpc>
              <a:spcBef>
                <a:spcPts val="800"/>
              </a:spcBef>
              <a:spcAft>
                <a:spcPts val="0"/>
              </a:spcAft>
              <a:buClr>
                <a:schemeClr val="dk1"/>
              </a:buClr>
              <a:buSzPts val="2000"/>
              <a:buChar char="•"/>
              <a:defRPr b="0" i="0" sz="2000">
                <a:latin typeface="Arial"/>
                <a:ea typeface="Arial"/>
                <a:cs typeface="Arial"/>
                <a:sym typeface="Arial"/>
              </a:defRPr>
            </a:lvl1pPr>
            <a:lvl2pPr indent="-342900" lvl="1" marL="914400" rtl="0" algn="l">
              <a:lnSpc>
                <a:spcPct val="90000"/>
              </a:lnSpc>
              <a:spcBef>
                <a:spcPts val="400"/>
              </a:spcBef>
              <a:spcAft>
                <a:spcPts val="0"/>
              </a:spcAft>
              <a:buClr>
                <a:schemeClr val="dk1"/>
              </a:buClr>
              <a:buSzPts val="1800"/>
              <a:buChar char="•"/>
              <a:defRPr b="0" i="0" sz="1800">
                <a:latin typeface="Arial"/>
                <a:ea typeface="Arial"/>
                <a:cs typeface="Arial"/>
                <a:sym typeface="Arial"/>
              </a:defRPr>
            </a:lvl2pPr>
            <a:lvl3pPr indent="-342900" lvl="2" marL="1371600" rtl="0" algn="l">
              <a:lnSpc>
                <a:spcPct val="90000"/>
              </a:lnSpc>
              <a:spcBef>
                <a:spcPts val="400"/>
              </a:spcBef>
              <a:spcAft>
                <a:spcPts val="0"/>
              </a:spcAft>
              <a:buClr>
                <a:schemeClr val="dk1"/>
              </a:buClr>
              <a:buSzPts val="1800"/>
              <a:buChar char="•"/>
              <a:defRPr b="0" i="0" sz="1800">
                <a:latin typeface="Arial"/>
                <a:ea typeface="Arial"/>
                <a:cs typeface="Arial"/>
                <a:sym typeface="Arial"/>
              </a:defRPr>
            </a:lvl3pPr>
            <a:lvl4pPr indent="-342900" lvl="3" marL="1828800" rtl="0" algn="l">
              <a:lnSpc>
                <a:spcPct val="90000"/>
              </a:lnSpc>
              <a:spcBef>
                <a:spcPts val="400"/>
              </a:spcBef>
              <a:spcAft>
                <a:spcPts val="0"/>
              </a:spcAft>
              <a:buClr>
                <a:schemeClr val="dk1"/>
              </a:buClr>
              <a:buSzPts val="1800"/>
              <a:buChar char="•"/>
              <a:defRPr b="0" i="0" sz="1800">
                <a:latin typeface="Arial"/>
                <a:ea typeface="Arial"/>
                <a:cs typeface="Arial"/>
                <a:sym typeface="Arial"/>
              </a:defRPr>
            </a:lvl4pPr>
            <a:lvl5pPr indent="-342900" lvl="4" marL="2286000" rtl="0" algn="l">
              <a:lnSpc>
                <a:spcPct val="90000"/>
              </a:lnSpc>
              <a:spcBef>
                <a:spcPts val="400"/>
              </a:spcBef>
              <a:spcAft>
                <a:spcPts val="0"/>
              </a:spcAft>
              <a:buClr>
                <a:schemeClr val="dk1"/>
              </a:buClr>
              <a:buSzPts val="1800"/>
              <a:buChar char="•"/>
              <a:defRPr b="0" i="0" sz="1800">
                <a:latin typeface="Arial"/>
                <a:ea typeface="Arial"/>
                <a:cs typeface="Arial"/>
                <a:sym typeface="Aria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3" name="Google Shape;103;g258ded592d3_0_418"/>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FFC000"/>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04" name="Google Shape;104;g258ded592d3_0_418"/>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05" name="Shape 105"/>
        <p:cNvGrpSpPr/>
        <p:nvPr/>
      </p:nvGrpSpPr>
      <p:grpSpPr>
        <a:xfrm>
          <a:off x="0" y="0"/>
          <a:ext cx="0" cy="0"/>
          <a:chOff x="0" y="0"/>
          <a:chExt cx="0" cy="0"/>
        </a:xfrm>
      </p:grpSpPr>
      <p:sp>
        <p:nvSpPr>
          <p:cNvPr id="106" name="Google Shape;106;g258ded592d3_0_424"/>
          <p:cNvSpPr/>
          <p:nvPr/>
        </p:nvSpPr>
        <p:spPr>
          <a:xfrm>
            <a:off x="0" y="13097"/>
            <a:ext cx="9144000" cy="13692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107" name="Google Shape;107;g258ded592d3_0_424"/>
          <p:cNvSpPr txBox="1"/>
          <p:nvPr>
            <p:ph idx="1" type="body"/>
          </p:nvPr>
        </p:nvSpPr>
        <p:spPr>
          <a:xfrm>
            <a:off x="629841" y="1422241"/>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000"/>
              <a:buNone/>
              <a:defRPr b="1" i="0" sz="2000">
                <a:latin typeface="Arial"/>
                <a:ea typeface="Arial"/>
                <a:cs typeface="Arial"/>
                <a:sym typeface="Aria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8" name="Google Shape;108;g258ded592d3_0_424"/>
          <p:cNvSpPr txBox="1"/>
          <p:nvPr>
            <p:ph idx="2" type="body"/>
          </p:nvPr>
        </p:nvSpPr>
        <p:spPr>
          <a:xfrm>
            <a:off x="629841" y="2144350"/>
            <a:ext cx="3868500" cy="2482800"/>
          </a:xfrm>
          <a:prstGeom prst="rect">
            <a:avLst/>
          </a:prstGeom>
          <a:noFill/>
          <a:ln>
            <a:noFill/>
          </a:ln>
        </p:spPr>
        <p:txBody>
          <a:bodyPr anchorCtr="0" anchor="t" bIns="34275" lIns="68575" spcFirstLastPara="1" rIns="68575" wrap="square" tIns="34275">
            <a:no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9" name="Google Shape;109;g258ded592d3_0_424"/>
          <p:cNvSpPr txBox="1"/>
          <p:nvPr>
            <p:ph idx="3" type="body"/>
          </p:nvPr>
        </p:nvSpPr>
        <p:spPr>
          <a:xfrm>
            <a:off x="4629150" y="1422241"/>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2000"/>
              <a:buNone/>
              <a:defRPr b="1" i="0" sz="2000">
                <a:latin typeface="Arial"/>
                <a:ea typeface="Arial"/>
                <a:cs typeface="Arial"/>
                <a:sym typeface="Aria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10" name="Google Shape;110;g258ded592d3_0_424"/>
          <p:cNvSpPr txBox="1"/>
          <p:nvPr>
            <p:ph idx="4" type="body"/>
          </p:nvPr>
        </p:nvSpPr>
        <p:spPr>
          <a:xfrm>
            <a:off x="4629150" y="2144350"/>
            <a:ext cx="3887400" cy="2482800"/>
          </a:xfrm>
          <a:prstGeom prst="rect">
            <a:avLst/>
          </a:prstGeom>
          <a:noFill/>
          <a:ln>
            <a:noFill/>
          </a:ln>
        </p:spPr>
        <p:txBody>
          <a:bodyPr anchorCtr="0" anchor="t" bIns="34275" lIns="68575" spcFirstLastPara="1" rIns="68575" wrap="square" tIns="34275">
            <a:no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1" name="Google Shape;111;g258ded592d3_0_424"/>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FFC000"/>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12" name="Google Shape;112;g258ded592d3_0_424"/>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113" name="Shape 113"/>
        <p:cNvGrpSpPr/>
        <p:nvPr/>
      </p:nvGrpSpPr>
      <p:grpSpPr>
        <a:xfrm>
          <a:off x="0" y="0"/>
          <a:ext cx="0" cy="0"/>
          <a:chOff x="0" y="0"/>
          <a:chExt cx="0" cy="0"/>
        </a:xfrm>
      </p:grpSpPr>
      <p:sp>
        <p:nvSpPr>
          <p:cNvPr id="114" name="Google Shape;114;g258ded592d3_0_432"/>
          <p:cNvSpPr/>
          <p:nvPr/>
        </p:nvSpPr>
        <p:spPr>
          <a:xfrm>
            <a:off x="-1" y="0"/>
            <a:ext cx="3767100" cy="51435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15" name="Google Shape;115;g258ded592d3_0_432"/>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116" name="Google Shape;116;g258ded592d3_0_432"/>
          <p:cNvSpPr txBox="1"/>
          <p:nvPr>
            <p:ph type="title"/>
          </p:nvPr>
        </p:nvSpPr>
        <p:spPr>
          <a:xfrm>
            <a:off x="629841" y="510393"/>
            <a:ext cx="2949000" cy="801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2600">
                <a:solidFill>
                  <a:schemeClr val="lt1"/>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17" name="Google Shape;117;g258ded592d3_0_432"/>
          <p:cNvSpPr txBox="1"/>
          <p:nvPr>
            <p:ph idx="1" type="body"/>
          </p:nvPr>
        </p:nvSpPr>
        <p:spPr>
          <a:xfrm>
            <a:off x="3887391" y="763929"/>
            <a:ext cx="4629300" cy="3546900"/>
          </a:xfrm>
          <a:prstGeom prst="rect">
            <a:avLst/>
          </a:prstGeom>
          <a:noFill/>
          <a:ln>
            <a:noFill/>
          </a:ln>
        </p:spPr>
        <p:txBody>
          <a:bodyPr anchorCtr="0" anchor="ctr" bIns="34275" lIns="68575" spcFirstLastPara="1" rIns="68575" wrap="square" tIns="34275">
            <a:noAutofit/>
          </a:bodyPr>
          <a:lstStyle>
            <a:lvl1pPr indent="-361950" lvl="0" marL="457200" rtl="0" algn="l">
              <a:lnSpc>
                <a:spcPct val="90000"/>
              </a:lnSpc>
              <a:spcBef>
                <a:spcPts val="800"/>
              </a:spcBef>
              <a:spcAft>
                <a:spcPts val="0"/>
              </a:spcAft>
              <a:buClr>
                <a:schemeClr val="dk1"/>
              </a:buClr>
              <a:buSzPts val="2100"/>
              <a:buChar char="•"/>
              <a:defRPr b="0" i="0" sz="2100">
                <a:latin typeface="Arial"/>
                <a:ea typeface="Arial"/>
                <a:cs typeface="Arial"/>
                <a:sym typeface="Arial"/>
              </a:defRPr>
            </a:lvl1pPr>
            <a:lvl2pPr indent="-361950" lvl="1" marL="914400" rtl="0" algn="l">
              <a:lnSpc>
                <a:spcPct val="90000"/>
              </a:lnSpc>
              <a:spcBef>
                <a:spcPts val="400"/>
              </a:spcBef>
              <a:spcAft>
                <a:spcPts val="0"/>
              </a:spcAft>
              <a:buClr>
                <a:schemeClr val="dk1"/>
              </a:buClr>
              <a:buSzPts val="2100"/>
              <a:buChar char="•"/>
              <a:defRPr b="0" i="0" sz="2100">
                <a:latin typeface="Arial"/>
                <a:ea typeface="Arial"/>
                <a:cs typeface="Arial"/>
                <a:sym typeface="Arial"/>
              </a:defRPr>
            </a:lvl2pPr>
            <a:lvl3pPr indent="-361950" lvl="2" marL="1371600" rtl="0" algn="l">
              <a:lnSpc>
                <a:spcPct val="90000"/>
              </a:lnSpc>
              <a:spcBef>
                <a:spcPts val="400"/>
              </a:spcBef>
              <a:spcAft>
                <a:spcPts val="0"/>
              </a:spcAft>
              <a:buClr>
                <a:schemeClr val="dk1"/>
              </a:buClr>
              <a:buSzPts val="2100"/>
              <a:buChar char="•"/>
              <a:defRPr b="0" i="0" sz="2100">
                <a:latin typeface="Arial"/>
                <a:ea typeface="Arial"/>
                <a:cs typeface="Arial"/>
                <a:sym typeface="Arial"/>
              </a:defRPr>
            </a:lvl3pPr>
            <a:lvl4pPr indent="-361950" lvl="3" marL="1828800" rtl="0" algn="l">
              <a:lnSpc>
                <a:spcPct val="90000"/>
              </a:lnSpc>
              <a:spcBef>
                <a:spcPts val="400"/>
              </a:spcBef>
              <a:spcAft>
                <a:spcPts val="0"/>
              </a:spcAft>
              <a:buClr>
                <a:schemeClr val="dk1"/>
              </a:buClr>
              <a:buSzPts val="2100"/>
              <a:buChar char="•"/>
              <a:defRPr b="0" i="0" sz="2100">
                <a:latin typeface="Arial"/>
                <a:ea typeface="Arial"/>
                <a:cs typeface="Arial"/>
                <a:sym typeface="Arial"/>
              </a:defRPr>
            </a:lvl4pPr>
            <a:lvl5pPr indent="-361950" lvl="4" marL="2286000" rtl="0" algn="l">
              <a:lnSpc>
                <a:spcPct val="90000"/>
              </a:lnSpc>
              <a:spcBef>
                <a:spcPts val="400"/>
              </a:spcBef>
              <a:spcAft>
                <a:spcPts val="0"/>
              </a:spcAft>
              <a:buClr>
                <a:schemeClr val="dk1"/>
              </a:buClr>
              <a:buSzPts val="2100"/>
              <a:buChar char="•"/>
              <a:defRPr b="0" i="0" sz="2100">
                <a:latin typeface="Arial"/>
                <a:ea typeface="Arial"/>
                <a:cs typeface="Arial"/>
                <a:sym typeface="Arial"/>
              </a:defRPr>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18" name="Google Shape;118;g258ded592d3_0_432"/>
          <p:cNvSpPr txBox="1"/>
          <p:nvPr>
            <p:ph idx="2" type="body"/>
          </p:nvPr>
        </p:nvSpPr>
        <p:spPr>
          <a:xfrm>
            <a:off x="629841" y="1831694"/>
            <a:ext cx="2949000" cy="25701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Clr>
                <a:srgbClr val="FFC000"/>
              </a:buClr>
              <a:buSzPts val="1800"/>
              <a:buNone/>
              <a:defRPr sz="1800">
                <a:solidFill>
                  <a:srgbClr val="FFC000"/>
                </a:solidFill>
                <a:latin typeface="Arial"/>
                <a:ea typeface="Arial"/>
                <a:cs typeface="Arial"/>
                <a:sym typeface="Arial"/>
              </a:defRPr>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19" name="Google Shape;119;g258ded592d3_0_432"/>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Image Right" showMasterSp="0">
  <p:cSld name="Content with Image Right">
    <p:spTree>
      <p:nvGrpSpPr>
        <p:cNvPr id="120" name="Shape 120"/>
        <p:cNvGrpSpPr/>
        <p:nvPr/>
      </p:nvGrpSpPr>
      <p:grpSpPr>
        <a:xfrm>
          <a:off x="0" y="0"/>
          <a:ext cx="0" cy="0"/>
          <a:chOff x="0" y="0"/>
          <a:chExt cx="0" cy="0"/>
        </a:xfrm>
      </p:grpSpPr>
      <p:sp>
        <p:nvSpPr>
          <p:cNvPr id="121" name="Google Shape;121;g258ded592d3_0_439"/>
          <p:cNvSpPr/>
          <p:nvPr/>
        </p:nvSpPr>
        <p:spPr>
          <a:xfrm>
            <a:off x="-1" y="0"/>
            <a:ext cx="4002300" cy="51435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22" name="Google Shape;122;g258ded592d3_0_439"/>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123" name="Google Shape;123;g258ded592d3_0_439"/>
          <p:cNvSpPr txBox="1"/>
          <p:nvPr>
            <p:ph type="title"/>
          </p:nvPr>
        </p:nvSpPr>
        <p:spPr>
          <a:xfrm>
            <a:off x="629841" y="510393"/>
            <a:ext cx="3190200" cy="801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2600">
                <a:solidFill>
                  <a:schemeClr val="lt1"/>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24" name="Google Shape;124;g258ded592d3_0_439"/>
          <p:cNvSpPr txBox="1"/>
          <p:nvPr>
            <p:ph idx="1" type="body"/>
          </p:nvPr>
        </p:nvSpPr>
        <p:spPr>
          <a:xfrm>
            <a:off x="4000501" y="0"/>
            <a:ext cx="5143500" cy="5143500"/>
          </a:xfrm>
          <a:prstGeom prst="rect">
            <a:avLst/>
          </a:prstGeom>
          <a:noFill/>
          <a:ln>
            <a:noFill/>
          </a:ln>
        </p:spPr>
        <p:txBody>
          <a:bodyPr anchorCtr="0" anchor="ctr" bIns="34275" lIns="68575" spcFirstLastPara="1" rIns="68575" wrap="square" tIns="34275">
            <a:noAutofit/>
          </a:bodyPr>
          <a:lstStyle>
            <a:lvl1pPr indent="-361950" lvl="0" marL="457200" rtl="0" algn="l">
              <a:lnSpc>
                <a:spcPct val="90000"/>
              </a:lnSpc>
              <a:spcBef>
                <a:spcPts val="800"/>
              </a:spcBef>
              <a:spcAft>
                <a:spcPts val="0"/>
              </a:spcAft>
              <a:buClr>
                <a:schemeClr val="dk1"/>
              </a:buClr>
              <a:buSzPts val="2100"/>
              <a:buChar char="•"/>
              <a:defRPr b="0" i="0" sz="2100">
                <a:latin typeface="Arial"/>
                <a:ea typeface="Arial"/>
                <a:cs typeface="Arial"/>
                <a:sym typeface="Arial"/>
              </a:defRPr>
            </a:lvl1pPr>
            <a:lvl2pPr indent="-361950" lvl="1" marL="914400" rtl="0" algn="l">
              <a:lnSpc>
                <a:spcPct val="90000"/>
              </a:lnSpc>
              <a:spcBef>
                <a:spcPts val="400"/>
              </a:spcBef>
              <a:spcAft>
                <a:spcPts val="0"/>
              </a:spcAft>
              <a:buClr>
                <a:schemeClr val="dk1"/>
              </a:buClr>
              <a:buSzPts val="2100"/>
              <a:buChar char="•"/>
              <a:defRPr b="0" i="0" sz="2100">
                <a:latin typeface="Arial"/>
                <a:ea typeface="Arial"/>
                <a:cs typeface="Arial"/>
                <a:sym typeface="Arial"/>
              </a:defRPr>
            </a:lvl2pPr>
            <a:lvl3pPr indent="-361950" lvl="2" marL="1371600" rtl="0" algn="l">
              <a:lnSpc>
                <a:spcPct val="90000"/>
              </a:lnSpc>
              <a:spcBef>
                <a:spcPts val="400"/>
              </a:spcBef>
              <a:spcAft>
                <a:spcPts val="0"/>
              </a:spcAft>
              <a:buClr>
                <a:schemeClr val="dk1"/>
              </a:buClr>
              <a:buSzPts val="2100"/>
              <a:buChar char="•"/>
              <a:defRPr b="0" i="0" sz="2100">
                <a:latin typeface="Arial"/>
                <a:ea typeface="Arial"/>
                <a:cs typeface="Arial"/>
                <a:sym typeface="Arial"/>
              </a:defRPr>
            </a:lvl3pPr>
            <a:lvl4pPr indent="-361950" lvl="3" marL="1828800" rtl="0" algn="l">
              <a:lnSpc>
                <a:spcPct val="90000"/>
              </a:lnSpc>
              <a:spcBef>
                <a:spcPts val="400"/>
              </a:spcBef>
              <a:spcAft>
                <a:spcPts val="0"/>
              </a:spcAft>
              <a:buClr>
                <a:schemeClr val="dk1"/>
              </a:buClr>
              <a:buSzPts val="2100"/>
              <a:buChar char="•"/>
              <a:defRPr b="0" i="0" sz="2100">
                <a:latin typeface="Arial"/>
                <a:ea typeface="Arial"/>
                <a:cs typeface="Arial"/>
                <a:sym typeface="Arial"/>
              </a:defRPr>
            </a:lvl4pPr>
            <a:lvl5pPr indent="-361950" lvl="4" marL="2286000" rtl="0" algn="l">
              <a:lnSpc>
                <a:spcPct val="90000"/>
              </a:lnSpc>
              <a:spcBef>
                <a:spcPts val="400"/>
              </a:spcBef>
              <a:spcAft>
                <a:spcPts val="0"/>
              </a:spcAft>
              <a:buClr>
                <a:schemeClr val="dk1"/>
              </a:buClr>
              <a:buSzPts val="2100"/>
              <a:buChar char="•"/>
              <a:defRPr b="0" i="0" sz="2100">
                <a:latin typeface="Arial"/>
                <a:ea typeface="Arial"/>
                <a:cs typeface="Arial"/>
                <a:sym typeface="Arial"/>
              </a:defRPr>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25" name="Google Shape;125;g258ded592d3_0_439"/>
          <p:cNvSpPr txBox="1"/>
          <p:nvPr>
            <p:ph idx="2" type="body"/>
          </p:nvPr>
        </p:nvSpPr>
        <p:spPr>
          <a:xfrm>
            <a:off x="629841" y="1831694"/>
            <a:ext cx="2949000" cy="2570100"/>
          </a:xfrm>
          <a:prstGeom prst="rect">
            <a:avLst/>
          </a:prstGeom>
          <a:noFill/>
          <a:ln>
            <a:noFill/>
          </a:ln>
        </p:spPr>
        <p:txBody>
          <a:bodyPr anchorCtr="0" anchor="t" bIns="34275" lIns="68575" spcFirstLastPara="1" rIns="68575" wrap="square" tIns="34275">
            <a:noAutofit/>
          </a:bodyPr>
          <a:lstStyle>
            <a:lvl1pPr indent="-228600" lvl="0" marL="457200" rtl="0" algn="l">
              <a:lnSpc>
                <a:spcPct val="100000"/>
              </a:lnSpc>
              <a:spcBef>
                <a:spcPts val="800"/>
              </a:spcBef>
              <a:spcAft>
                <a:spcPts val="0"/>
              </a:spcAft>
              <a:buClr>
                <a:srgbClr val="FFC000"/>
              </a:buClr>
              <a:buSzPts val="1800"/>
              <a:buNone/>
              <a:defRPr sz="1800">
                <a:solidFill>
                  <a:srgbClr val="FFC000"/>
                </a:solidFill>
                <a:latin typeface="Arial"/>
                <a:ea typeface="Arial"/>
                <a:cs typeface="Arial"/>
                <a:sym typeface="Arial"/>
              </a:defRPr>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126" name="Google Shape;126;g258ded592d3_0_439"/>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extLst>
    <p:ext uri="{DCECCB84-F9BA-43D5-87BE-67443E8EF086}">
      <p15:sldGuideLst>
        <p15:guide id="1" orient="horz" pos="1620">
          <p15:clr>
            <a:srgbClr val="FBAE40"/>
          </p15:clr>
        </p15:guide>
        <p15:guide id="2" pos="2880">
          <p15:clr>
            <a:srgbClr val="FBAE40"/>
          </p15:clr>
        </p15:guide>
        <p15:guide id="3" pos="252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27" name="Shape 127"/>
        <p:cNvGrpSpPr/>
        <p:nvPr/>
      </p:nvGrpSpPr>
      <p:grpSpPr>
        <a:xfrm>
          <a:off x="0" y="0"/>
          <a:ext cx="0" cy="0"/>
          <a:chOff x="0" y="0"/>
          <a:chExt cx="0" cy="0"/>
        </a:xfrm>
      </p:grpSpPr>
      <p:sp>
        <p:nvSpPr>
          <p:cNvPr id="128" name="Google Shape;128;g258ded592d3_0_446"/>
          <p:cNvSpPr/>
          <p:nvPr/>
        </p:nvSpPr>
        <p:spPr>
          <a:xfrm>
            <a:off x="0" y="0"/>
            <a:ext cx="9144000" cy="13824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129" name="Google Shape;129;g258ded592d3_0_446"/>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1C3A84"/>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30" name="Google Shape;130;g258ded592d3_0_446"/>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131" name="Shape 131"/>
        <p:cNvGrpSpPr/>
        <p:nvPr/>
      </p:nvGrpSpPr>
      <p:grpSpPr>
        <a:xfrm>
          <a:off x="0" y="0"/>
          <a:ext cx="0" cy="0"/>
          <a:chOff x="0" y="0"/>
          <a:chExt cx="0" cy="0"/>
        </a:xfrm>
      </p:grpSpPr>
      <p:sp>
        <p:nvSpPr>
          <p:cNvPr id="132" name="Google Shape;132;g258ded592d3_0_450"/>
          <p:cNvSpPr/>
          <p:nvPr/>
        </p:nvSpPr>
        <p:spPr>
          <a:xfrm>
            <a:off x="0" y="1039416"/>
            <a:ext cx="9148800" cy="1371600"/>
          </a:xfrm>
          <a:prstGeom prst="rect">
            <a:avLst/>
          </a:prstGeom>
          <a:solidFill>
            <a:srgbClr val="FFC00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33" name="Google Shape;133;g258ded592d3_0_450"/>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134" name="Google Shape;134;g258ded592d3_0_450"/>
          <p:cNvSpPr txBox="1"/>
          <p:nvPr>
            <p:ph type="ctrTitle"/>
          </p:nvPr>
        </p:nvSpPr>
        <p:spPr>
          <a:xfrm>
            <a:off x="657225" y="1031488"/>
            <a:ext cx="8851200" cy="775800"/>
          </a:xfrm>
          <a:prstGeom prst="rect">
            <a:avLst/>
          </a:prstGeom>
          <a:noFill/>
          <a:ln>
            <a:noFill/>
          </a:ln>
        </p:spPr>
        <p:txBody>
          <a:bodyPr anchorCtr="0" anchor="b" bIns="34275" lIns="68575" spcFirstLastPara="1" rIns="68575" wrap="square" tIns="34275">
            <a:noAutofit/>
          </a:bodyPr>
          <a:lstStyle>
            <a:lvl1pPr lvl="0" marR="0" rtl="0" algn="l">
              <a:lnSpc>
                <a:spcPct val="90000"/>
              </a:lnSpc>
              <a:spcBef>
                <a:spcPts val="0"/>
              </a:spcBef>
              <a:spcAft>
                <a:spcPts val="0"/>
              </a:spcAft>
              <a:buSzPts val="1100"/>
              <a:buNone/>
              <a:defRPr b="1" i="0" sz="3000">
                <a:solidFill>
                  <a:srgbClr val="1C3A83"/>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35" name="Google Shape;135;g258ded592d3_0_450"/>
          <p:cNvSpPr txBox="1"/>
          <p:nvPr>
            <p:ph idx="1" type="subTitle"/>
          </p:nvPr>
        </p:nvSpPr>
        <p:spPr>
          <a:xfrm>
            <a:off x="657225" y="1809410"/>
            <a:ext cx="6858000" cy="3318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800"/>
              </a:spcBef>
              <a:spcAft>
                <a:spcPts val="0"/>
              </a:spcAft>
              <a:buClr>
                <a:schemeClr val="dk1"/>
              </a:buClr>
              <a:buSzPts val="1900"/>
              <a:buNone/>
              <a:defRPr b="0" i="0" sz="1900">
                <a:latin typeface="Arial"/>
                <a:ea typeface="Arial"/>
                <a:cs typeface="Arial"/>
                <a:sym typeface="Aria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36" name="Google Shape;136;g258ded592d3_0_450"/>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spTree>
      <p:nvGrpSpPr>
        <p:cNvPr id="137" name="Shape 137"/>
        <p:cNvGrpSpPr/>
        <p:nvPr/>
      </p:nvGrpSpPr>
      <p:grpSpPr>
        <a:xfrm>
          <a:off x="0" y="0"/>
          <a:ext cx="0" cy="0"/>
          <a:chOff x="0" y="0"/>
          <a:chExt cx="0" cy="0"/>
        </a:xfrm>
      </p:grpSpPr>
      <p:sp>
        <p:nvSpPr>
          <p:cNvPr id="138" name="Google Shape;138;g258ded592d3_0_456"/>
          <p:cNvSpPr/>
          <p:nvPr/>
        </p:nvSpPr>
        <p:spPr>
          <a:xfrm>
            <a:off x="0" y="3251597"/>
            <a:ext cx="9144000" cy="12039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39" name="Google Shape;139;g258ded592d3_0_456"/>
          <p:cNvPicPr preferRelativeResize="0"/>
          <p:nvPr/>
        </p:nvPicPr>
        <p:blipFill rotWithShape="1">
          <a:blip r:embed="rId2">
            <a:alphaModFix/>
          </a:blip>
          <a:srcRect b="0" l="0" r="0" t="0"/>
          <a:stretch/>
        </p:blipFill>
        <p:spPr>
          <a:xfrm>
            <a:off x="8210550" y="4625579"/>
            <a:ext cx="781050" cy="367902"/>
          </a:xfrm>
          <a:prstGeom prst="rect">
            <a:avLst/>
          </a:prstGeom>
          <a:noFill/>
          <a:ln>
            <a:noFill/>
          </a:ln>
        </p:spPr>
      </p:pic>
      <p:sp>
        <p:nvSpPr>
          <p:cNvPr id="140" name="Google Shape;140;g258ded592d3_0_456"/>
          <p:cNvSpPr txBox="1"/>
          <p:nvPr>
            <p:ph type="title"/>
          </p:nvPr>
        </p:nvSpPr>
        <p:spPr>
          <a:xfrm>
            <a:off x="659606" y="3470782"/>
            <a:ext cx="7886700" cy="877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SzPts val="1100"/>
              <a:buNone/>
              <a:defRPr b="1" i="0" sz="3000">
                <a:solidFill>
                  <a:schemeClr val="lt1"/>
                </a:solidFill>
                <a:latin typeface="Arial"/>
                <a:ea typeface="Arial"/>
                <a:cs typeface="Arial"/>
                <a:sym typeface="Arial"/>
              </a:defRPr>
            </a:lvl1pPr>
            <a:lvl2pPr lvl="1"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2pPr>
            <a:lvl3pPr lvl="2"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3pPr>
            <a:lvl4pPr lvl="3"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4pPr>
            <a:lvl5pPr lvl="4" marR="0" rtl="0" algn="l">
              <a:lnSpc>
                <a:spcPct val="90000"/>
              </a:lnSpc>
              <a:spcBef>
                <a:spcPts val="0"/>
              </a:spcBef>
              <a:spcAft>
                <a:spcPts val="0"/>
              </a:spcAft>
              <a:buSzPts val="1100"/>
              <a:buNone/>
              <a:defRPr b="0" i="0" sz="3300" u="none" cap="none" strike="noStrike">
                <a:solidFill>
                  <a:schemeClr val="lt1"/>
                </a:solidFill>
                <a:latin typeface="Oswald"/>
                <a:ea typeface="Oswald"/>
                <a:cs typeface="Oswald"/>
                <a:sym typeface="Oswald"/>
              </a:defRPr>
            </a:lvl5pPr>
            <a:lvl6pPr lvl="5"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100"/>
              <a:buNone/>
              <a:defRPr b="0" i="0" sz="3300" u="none" cap="none" strike="noStrike">
                <a:solidFill>
                  <a:schemeClr val="dk1"/>
                </a:solidFill>
                <a:latin typeface="Calibri"/>
                <a:ea typeface="Calibri"/>
                <a:cs typeface="Calibri"/>
                <a:sym typeface="Calibri"/>
              </a:defRPr>
            </a:lvl9pPr>
          </a:lstStyle>
          <a:p/>
        </p:txBody>
      </p:sp>
      <p:sp>
        <p:nvSpPr>
          <p:cNvPr id="141" name="Google Shape;141;g258ded592d3_0_456"/>
          <p:cNvSpPr txBox="1"/>
          <p:nvPr>
            <p:ph idx="1" type="body"/>
          </p:nvPr>
        </p:nvSpPr>
        <p:spPr>
          <a:xfrm>
            <a:off x="659606" y="3993227"/>
            <a:ext cx="7886700" cy="461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FFC000"/>
              </a:buClr>
              <a:buSzPts val="1900"/>
              <a:buNone/>
              <a:defRPr b="0" i="0" sz="1900">
                <a:solidFill>
                  <a:srgbClr val="FFC000"/>
                </a:solidFill>
                <a:latin typeface="Arial"/>
                <a:ea typeface="Arial"/>
                <a:cs typeface="Arial"/>
                <a:sym typeface="Aria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142" name="Google Shape;142;g258ded592d3_0_456"/>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g22d020e536d_1_1033"/>
          <p:cNvSpPr/>
          <p:nvPr/>
        </p:nvSpPr>
        <p:spPr>
          <a:xfrm>
            <a:off x="0" y="0"/>
            <a:ext cx="9144000" cy="13824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 name="Google Shape;7;g22d020e536d_1_1033"/>
          <p:cNvSpPr txBox="1"/>
          <p:nvPr>
            <p:ph idx="1" type="body"/>
          </p:nvPr>
        </p:nvSpPr>
        <p:spPr>
          <a:xfrm>
            <a:off x="628650" y="1441847"/>
            <a:ext cx="7886700" cy="3263400"/>
          </a:xfrm>
          <a:prstGeom prst="rect">
            <a:avLst/>
          </a:prstGeom>
          <a:noFill/>
          <a:ln>
            <a:noFill/>
          </a:ln>
        </p:spPr>
        <p:txBody>
          <a:bodyPr anchorCtr="0" anchor="t" bIns="34275" lIns="68575" spcFirstLastPara="1" rIns="68575" wrap="square" tIns="34275">
            <a:noAutofit/>
          </a:bodyPr>
          <a:lstStyle>
            <a:lvl1pPr indent="-355600" lvl="0" marL="457200" marR="0" rtl="0" algn="l">
              <a:lnSpc>
                <a:spcPct val="90000"/>
              </a:lnSpc>
              <a:spcBef>
                <a:spcPts val="8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Google Shape;8;g22d020e536d_1_1033"/>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g22d020e536d_1_1033"/>
          <p:cNvSpPr txBox="1"/>
          <p:nvPr/>
        </p:nvSpPr>
        <p:spPr>
          <a:xfrm>
            <a:off x="629841" y="238125"/>
            <a:ext cx="7886700" cy="9942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000000"/>
              </a:buClr>
              <a:buSzPts val="3000"/>
              <a:buFont typeface="Arial"/>
              <a:buNone/>
            </a:pPr>
            <a:r>
              <a:rPr b="1" i="0" lang="en" sz="3000" u="none" cap="none" strike="noStrike">
                <a:solidFill>
                  <a:srgbClr val="FFC000"/>
                </a:solidFill>
                <a:latin typeface="Arial"/>
                <a:ea typeface="Arial"/>
                <a:cs typeface="Arial"/>
                <a:sym typeface="Arial"/>
              </a:rPr>
              <a:t>Click to edit Master title style</a:t>
            </a:r>
            <a:endParaRPr b="0" i="0" sz="1100" u="none" cap="none" strike="noStrike">
              <a:solidFill>
                <a:srgbClr val="000000"/>
              </a:solidFill>
              <a:latin typeface="Arial"/>
              <a:ea typeface="Arial"/>
              <a:cs typeface="Arial"/>
              <a:sym typeface="Arial"/>
            </a:endParaRPr>
          </a:p>
        </p:txBody>
      </p:sp>
      <p:pic>
        <p:nvPicPr>
          <p:cNvPr id="10" name="Google Shape;10;g22d020e536d_1_1033"/>
          <p:cNvPicPr preferRelativeResize="0"/>
          <p:nvPr/>
        </p:nvPicPr>
        <p:blipFill rotWithShape="1">
          <a:blip r:embed="rId1">
            <a:alphaModFix/>
          </a:blip>
          <a:srcRect b="0" l="0" r="0" t="0"/>
          <a:stretch/>
        </p:blipFill>
        <p:spPr>
          <a:xfrm>
            <a:off x="8210550" y="4625579"/>
            <a:ext cx="781050" cy="3679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4" name="Shape 74"/>
        <p:cNvGrpSpPr/>
        <p:nvPr/>
      </p:nvGrpSpPr>
      <p:grpSpPr>
        <a:xfrm>
          <a:off x="0" y="0"/>
          <a:ext cx="0" cy="0"/>
          <a:chOff x="0" y="0"/>
          <a:chExt cx="0" cy="0"/>
        </a:xfrm>
      </p:grpSpPr>
      <p:sp>
        <p:nvSpPr>
          <p:cNvPr id="75" name="Google Shape;75;g258ded592d3_0_393"/>
          <p:cNvSpPr/>
          <p:nvPr/>
        </p:nvSpPr>
        <p:spPr>
          <a:xfrm>
            <a:off x="0" y="0"/>
            <a:ext cx="9144000" cy="1382400"/>
          </a:xfrm>
          <a:prstGeom prst="rect">
            <a:avLst/>
          </a:prstGeom>
          <a:solidFill>
            <a:srgbClr val="1C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76" name="Google Shape;76;g258ded592d3_0_393"/>
          <p:cNvSpPr txBox="1"/>
          <p:nvPr>
            <p:ph idx="1" type="body"/>
          </p:nvPr>
        </p:nvSpPr>
        <p:spPr>
          <a:xfrm>
            <a:off x="628650" y="1441847"/>
            <a:ext cx="7886700" cy="3263400"/>
          </a:xfrm>
          <a:prstGeom prst="rect">
            <a:avLst/>
          </a:prstGeom>
          <a:noFill/>
          <a:ln>
            <a:noFill/>
          </a:ln>
        </p:spPr>
        <p:txBody>
          <a:bodyPr anchorCtr="0" anchor="t" bIns="34275" lIns="68575" spcFirstLastPara="1" rIns="68575" wrap="square" tIns="34275">
            <a:noAutofit/>
          </a:bodyPr>
          <a:lstStyle>
            <a:lvl1pPr indent="-355600" lvl="0" marL="457200" marR="0" rtl="0" algn="l">
              <a:lnSpc>
                <a:spcPct val="90000"/>
              </a:lnSpc>
              <a:spcBef>
                <a:spcPts val="8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7" name="Google Shape;77;g258ded592d3_0_393"/>
          <p:cNvSpPr txBox="1"/>
          <p:nvPr>
            <p:ph idx="12" type="sldNum"/>
          </p:nvPr>
        </p:nvSpPr>
        <p:spPr>
          <a:xfrm>
            <a:off x="6040041" y="4716066"/>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spcAft>
                <a:spcPts val="0"/>
              </a:spcAft>
              <a:buNone/>
              <a:defRPr b="0" i="0" sz="900" u="none" cap="none" strike="noStrike">
                <a:solidFill>
                  <a:srgbClr val="898989"/>
                </a:solidFill>
                <a:latin typeface="Arial"/>
                <a:ea typeface="Arial"/>
                <a:cs typeface="Arial"/>
                <a:sym typeface="Arial"/>
              </a:defRPr>
            </a:lvl1pPr>
            <a:lvl2pPr indent="0" lvl="1" marL="0" marR="0" rtl="0" algn="r">
              <a:spcBef>
                <a:spcPts val="0"/>
              </a:spcBef>
              <a:spcAft>
                <a:spcPts val="0"/>
              </a:spcAft>
              <a:buNone/>
              <a:defRPr b="0" i="0" sz="900" u="none" cap="none" strike="noStrike">
                <a:solidFill>
                  <a:srgbClr val="898989"/>
                </a:solidFill>
                <a:latin typeface="Arial"/>
                <a:ea typeface="Arial"/>
                <a:cs typeface="Arial"/>
                <a:sym typeface="Arial"/>
              </a:defRPr>
            </a:lvl2pPr>
            <a:lvl3pPr indent="0" lvl="2" marL="0" marR="0" rtl="0" algn="r">
              <a:spcBef>
                <a:spcPts val="0"/>
              </a:spcBef>
              <a:spcAft>
                <a:spcPts val="0"/>
              </a:spcAft>
              <a:buNone/>
              <a:defRPr b="0" i="0" sz="900" u="none" cap="none" strike="noStrike">
                <a:solidFill>
                  <a:srgbClr val="898989"/>
                </a:solidFill>
                <a:latin typeface="Arial"/>
                <a:ea typeface="Arial"/>
                <a:cs typeface="Arial"/>
                <a:sym typeface="Arial"/>
              </a:defRPr>
            </a:lvl3pPr>
            <a:lvl4pPr indent="0" lvl="3" marL="0" marR="0" rtl="0" algn="r">
              <a:spcBef>
                <a:spcPts val="0"/>
              </a:spcBef>
              <a:spcAft>
                <a:spcPts val="0"/>
              </a:spcAft>
              <a:buNone/>
              <a:defRPr b="0" i="0" sz="900" u="none" cap="none" strike="noStrike">
                <a:solidFill>
                  <a:srgbClr val="898989"/>
                </a:solidFill>
                <a:latin typeface="Arial"/>
                <a:ea typeface="Arial"/>
                <a:cs typeface="Arial"/>
                <a:sym typeface="Arial"/>
              </a:defRPr>
            </a:lvl4pPr>
            <a:lvl5pPr indent="0" lvl="4" marL="0" marR="0" rtl="0" algn="r">
              <a:spcBef>
                <a:spcPts val="0"/>
              </a:spcBef>
              <a:spcAft>
                <a:spcPts val="0"/>
              </a:spcAft>
              <a:buNone/>
              <a:defRPr b="0" i="0" sz="900" u="none" cap="none" strike="noStrike">
                <a:solidFill>
                  <a:srgbClr val="898989"/>
                </a:solidFill>
                <a:latin typeface="Arial"/>
                <a:ea typeface="Arial"/>
                <a:cs typeface="Arial"/>
                <a:sym typeface="Arial"/>
              </a:defRPr>
            </a:lvl5pPr>
            <a:lvl6pPr indent="0" lvl="5" marL="0" marR="0" rtl="0" algn="r">
              <a:spcBef>
                <a:spcPts val="0"/>
              </a:spcBef>
              <a:spcAft>
                <a:spcPts val="0"/>
              </a:spcAft>
              <a:buNone/>
              <a:defRPr b="0" i="0" sz="900" u="none" cap="none" strike="noStrike">
                <a:solidFill>
                  <a:srgbClr val="898989"/>
                </a:solidFill>
                <a:latin typeface="Arial"/>
                <a:ea typeface="Arial"/>
                <a:cs typeface="Arial"/>
                <a:sym typeface="Arial"/>
              </a:defRPr>
            </a:lvl6pPr>
            <a:lvl7pPr indent="0" lvl="6" marL="0" marR="0" rtl="0" algn="r">
              <a:spcBef>
                <a:spcPts val="0"/>
              </a:spcBef>
              <a:spcAft>
                <a:spcPts val="0"/>
              </a:spcAft>
              <a:buNone/>
              <a:defRPr b="0" i="0" sz="900" u="none" cap="none" strike="noStrike">
                <a:solidFill>
                  <a:srgbClr val="898989"/>
                </a:solidFill>
                <a:latin typeface="Arial"/>
                <a:ea typeface="Arial"/>
                <a:cs typeface="Arial"/>
                <a:sym typeface="Arial"/>
              </a:defRPr>
            </a:lvl7pPr>
            <a:lvl8pPr indent="0" lvl="7" marL="0" marR="0" rtl="0" algn="r">
              <a:spcBef>
                <a:spcPts val="0"/>
              </a:spcBef>
              <a:spcAft>
                <a:spcPts val="0"/>
              </a:spcAft>
              <a:buNone/>
              <a:defRPr b="0" i="0" sz="900" u="none" cap="none" strike="noStrike">
                <a:solidFill>
                  <a:srgbClr val="898989"/>
                </a:solidFill>
                <a:latin typeface="Arial"/>
                <a:ea typeface="Arial"/>
                <a:cs typeface="Arial"/>
                <a:sym typeface="Arial"/>
              </a:defRPr>
            </a:lvl8pPr>
            <a:lvl9pPr indent="0" lvl="8" marL="0" marR="0" rtl="0" algn="r">
              <a:spcBef>
                <a:spcPts val="0"/>
              </a:spcBef>
              <a:spcAft>
                <a:spcPts val="0"/>
              </a:spcAft>
              <a:buNone/>
              <a:defRPr b="0" i="0" sz="9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8" name="Google Shape;78;g258ded592d3_0_393"/>
          <p:cNvSpPr txBox="1"/>
          <p:nvPr/>
        </p:nvSpPr>
        <p:spPr>
          <a:xfrm>
            <a:off x="629841" y="238125"/>
            <a:ext cx="7886700" cy="9942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None/>
            </a:pPr>
            <a:r>
              <a:rPr b="1" i="0" lang="en" sz="3000" u="none" cap="none" strike="noStrike">
                <a:solidFill>
                  <a:srgbClr val="FFC000"/>
                </a:solidFill>
                <a:latin typeface="Arial"/>
                <a:ea typeface="Arial"/>
                <a:cs typeface="Arial"/>
                <a:sym typeface="Arial"/>
              </a:rPr>
              <a:t>Click to edit Master title style</a:t>
            </a:r>
            <a:endParaRPr sz="1100"/>
          </a:p>
        </p:txBody>
      </p:sp>
      <p:pic>
        <p:nvPicPr>
          <p:cNvPr id="79" name="Google Shape;79;g258ded592d3_0_393"/>
          <p:cNvPicPr preferRelativeResize="0"/>
          <p:nvPr/>
        </p:nvPicPr>
        <p:blipFill rotWithShape="1">
          <a:blip r:embed="rId1">
            <a:alphaModFix/>
          </a:blip>
          <a:srcRect b="0" l="0" r="0" t="0"/>
          <a:stretch/>
        </p:blipFill>
        <p:spPr>
          <a:xfrm>
            <a:off x="8210550" y="4625579"/>
            <a:ext cx="781050" cy="3679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cuny.edu/about/administration/offices/transformation/listening-series/#1666021092526-8c3088a9-4d2b" TargetMode="External"/><Relationship Id="rId4" Type="http://schemas.openxmlformats.org/officeDocument/2006/relationships/hyperlink" Target="https://www.cuny.edu/about/administration/offices/transformation/listening-series/#1666021092547-9ea44adb-07b2" TargetMode="External"/><Relationship Id="rId5" Type="http://schemas.openxmlformats.org/officeDocument/2006/relationships/hyperlink" Target="https://www.cuny.edu/about/administration/offices/transformation/listening-series/#1666021092563-e6650a57-78f7" TargetMode="External"/><Relationship Id="rId6" Type="http://schemas.openxmlformats.org/officeDocument/2006/relationships/hyperlink" Target="https://www.cuny.edu/about/administration/offices/transformation/listening-series/#1666021092579-982266a1-ded5"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ocs.google.com/spreadsheets/d/1opaMJTTYkmGW1OVKGyXNbVjViqp7oAg1w9L_PaG80RQ/edit#gid=893210433"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hyperlink" Target="https://www.hastac.org/blogs/adashima-oyo/2020/01/29/last-pag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www.naceweb.org/career-readiness/competencies/career-readiness-defined/" TargetMode="Externa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g22d020e536d_1_79"/>
          <p:cNvPicPr preferRelativeResize="0"/>
          <p:nvPr/>
        </p:nvPicPr>
        <p:blipFill rotWithShape="1">
          <a:blip r:embed="rId3">
            <a:alphaModFix/>
          </a:blip>
          <a:srcRect b="0" l="0" r="0" t="0"/>
          <a:stretch/>
        </p:blipFill>
        <p:spPr>
          <a:xfrm>
            <a:off x="-4172" y="0"/>
            <a:ext cx="9152336" cy="5143500"/>
          </a:xfrm>
          <a:prstGeom prst="rect">
            <a:avLst/>
          </a:prstGeom>
          <a:noFill/>
          <a:ln>
            <a:noFill/>
          </a:ln>
        </p:spPr>
      </p:pic>
      <p:sp>
        <p:nvSpPr>
          <p:cNvPr id="151" name="Google Shape;151;g22d020e536d_1_79"/>
          <p:cNvSpPr txBox="1"/>
          <p:nvPr>
            <p:ph type="title"/>
          </p:nvPr>
        </p:nvSpPr>
        <p:spPr>
          <a:xfrm>
            <a:off x="295650" y="435050"/>
            <a:ext cx="8672100" cy="4821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FFC000"/>
              </a:buClr>
              <a:buSzPts val="3300"/>
              <a:buFont typeface="Arial"/>
              <a:buNone/>
            </a:pPr>
            <a:r>
              <a:rPr b="1" lang="en" sz="2800">
                <a:solidFill>
                  <a:srgbClr val="FFC000"/>
                </a:solidFill>
              </a:rPr>
              <a:t>Academic Success and Student Transformation</a:t>
            </a:r>
            <a:endParaRPr b="1" sz="2200">
              <a:solidFill>
                <a:srgbClr val="FFC000"/>
              </a:solidFill>
            </a:endParaRPr>
          </a:p>
          <a:p>
            <a:pPr indent="0" lvl="0" marL="0" marR="0" rtl="0" algn="l">
              <a:lnSpc>
                <a:spcPct val="90000"/>
              </a:lnSpc>
              <a:spcBef>
                <a:spcPts val="0"/>
              </a:spcBef>
              <a:spcAft>
                <a:spcPts val="0"/>
              </a:spcAft>
              <a:buClr>
                <a:srgbClr val="FFC000"/>
              </a:buClr>
              <a:buSzPts val="3300"/>
              <a:buFont typeface="Arial"/>
              <a:buNone/>
            </a:pPr>
            <a:r>
              <a:rPr b="1" lang="en" sz="2800">
                <a:solidFill>
                  <a:srgbClr val="FFC000"/>
                </a:solidFill>
              </a:rPr>
              <a:t>K16 Innovation Summit</a:t>
            </a:r>
            <a:endParaRPr b="1" i="0" sz="2800" u="none" cap="none" strike="noStrike">
              <a:solidFill>
                <a:srgbClr val="FFC000"/>
              </a:solidFill>
              <a:latin typeface="Arial"/>
              <a:ea typeface="Arial"/>
              <a:cs typeface="Arial"/>
              <a:sym typeface="Arial"/>
            </a:endParaRPr>
          </a:p>
        </p:txBody>
      </p:sp>
      <p:sp>
        <p:nvSpPr>
          <p:cNvPr id="152" name="Google Shape;152;g22d020e536d_1_79"/>
          <p:cNvSpPr txBox="1"/>
          <p:nvPr/>
        </p:nvSpPr>
        <p:spPr>
          <a:xfrm>
            <a:off x="295655" y="1231063"/>
            <a:ext cx="3610200" cy="3192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F2F2F2"/>
              </a:buClr>
              <a:buSzPts val="2100"/>
              <a:buFont typeface="Arial"/>
              <a:buNone/>
            </a:pPr>
            <a:r>
              <a:rPr lang="en" sz="2100">
                <a:solidFill>
                  <a:srgbClr val="F2F2F2"/>
                </a:solidFill>
              </a:rPr>
              <a:t>Tuesday, June 20, 2023</a:t>
            </a:r>
            <a:endParaRPr b="0" i="0" sz="2100" u="none" cap="none" strike="noStrike">
              <a:solidFill>
                <a:srgbClr val="F2F2F2"/>
              </a:solidFill>
              <a:latin typeface="Arial"/>
              <a:ea typeface="Arial"/>
              <a:cs typeface="Arial"/>
              <a:sym typeface="Arial"/>
            </a:endParaRPr>
          </a:p>
          <a:p>
            <a:pPr indent="0" lvl="0" marL="0" marR="0" rtl="0" algn="l">
              <a:lnSpc>
                <a:spcPct val="90000"/>
              </a:lnSpc>
              <a:spcBef>
                <a:spcPts val="0"/>
              </a:spcBef>
              <a:spcAft>
                <a:spcPts val="0"/>
              </a:spcAft>
              <a:buClr>
                <a:srgbClr val="F2F2F2"/>
              </a:buClr>
              <a:buSzPts val="2100"/>
              <a:buFont typeface="Arial"/>
              <a:buNone/>
            </a:pPr>
            <a:r>
              <a:rPr b="0" i="0" lang="en" sz="2100" u="none" cap="none" strike="noStrike">
                <a:solidFill>
                  <a:srgbClr val="F2F2F2"/>
                </a:solidFill>
                <a:latin typeface="Arial"/>
                <a:ea typeface="Arial"/>
                <a:cs typeface="Arial"/>
                <a:sym typeface="Arial"/>
              </a:rPr>
              <a:t>10:00-10:20</a:t>
            </a:r>
            <a:endParaRPr b="0" i="0" sz="2100" u="none" cap="none" strike="noStrike">
              <a:solidFill>
                <a:srgbClr val="F2F2F2"/>
              </a:solidFill>
              <a:latin typeface="Arial"/>
              <a:ea typeface="Arial"/>
              <a:cs typeface="Arial"/>
              <a:sym typeface="Arial"/>
            </a:endParaRPr>
          </a:p>
        </p:txBody>
      </p:sp>
      <p:sp>
        <p:nvSpPr>
          <p:cNvPr id="153" name="Google Shape;153;g22d020e536d_1_79"/>
          <p:cNvSpPr txBox="1"/>
          <p:nvPr/>
        </p:nvSpPr>
        <p:spPr>
          <a:xfrm>
            <a:off x="295650" y="3072725"/>
            <a:ext cx="6412800" cy="15285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900"/>
              <a:buFont typeface="Arial"/>
              <a:buNone/>
            </a:pPr>
            <a:r>
              <a:rPr b="1" i="0" lang="en" sz="2900" u="none" cap="none" strike="noStrike">
                <a:solidFill>
                  <a:srgbClr val="FFC000"/>
                </a:solidFill>
                <a:latin typeface="Arial"/>
                <a:ea typeface="Arial"/>
                <a:cs typeface="Arial"/>
                <a:sym typeface="Arial"/>
              </a:rPr>
              <a:t>Cathy N. Davidson</a:t>
            </a:r>
            <a:endParaRPr b="1" i="0" sz="2900" u="none" cap="none" strike="noStrike">
              <a:solidFill>
                <a:srgbClr val="FFC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700"/>
              <a:buFont typeface="Arial"/>
              <a:buNone/>
            </a:pPr>
            <a:r>
              <a:rPr b="0" i="0" lang="en" sz="1700" u="none" cap="none" strike="noStrike">
                <a:solidFill>
                  <a:srgbClr val="F2F2F2"/>
                </a:solidFill>
                <a:latin typeface="Arial"/>
                <a:ea typeface="Arial"/>
                <a:cs typeface="Arial"/>
                <a:sym typeface="Arial"/>
              </a:rPr>
              <a:t>Senior Advisor to the Chancellor on Transformation </a:t>
            </a:r>
            <a:endParaRPr b="0" i="0" sz="1700" u="none" cap="none" strike="noStrike">
              <a:solidFill>
                <a:srgbClr val="F2F2F2"/>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700"/>
              <a:buFont typeface="Arial"/>
              <a:buNone/>
            </a:pPr>
            <a:r>
              <a:rPr b="0" i="0" lang="en" sz="1700" u="none" cap="none" strike="noStrike">
                <a:solidFill>
                  <a:srgbClr val="F2F2F2"/>
                </a:solidFill>
                <a:latin typeface="Arial"/>
                <a:ea typeface="Arial"/>
                <a:cs typeface="Arial"/>
                <a:sym typeface="Arial"/>
              </a:rPr>
              <a:t>Founding Director, Futures Initiative, GC CUNY</a:t>
            </a:r>
            <a:endParaRPr b="0" i="0" sz="1700" u="none" cap="none" strike="noStrike">
              <a:solidFill>
                <a:srgbClr val="F2F2F2"/>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700"/>
              <a:buFont typeface="Arial"/>
              <a:buNone/>
            </a:pPr>
            <a:r>
              <a:rPr lang="en" sz="1700">
                <a:solidFill>
                  <a:srgbClr val="F2F2F2"/>
                </a:solidFill>
              </a:rPr>
              <a:t>Distinguished Professor of English, Digital Humanities,</a:t>
            </a:r>
            <a:endParaRPr sz="1700">
              <a:solidFill>
                <a:srgbClr val="F2F2F2"/>
              </a:solidFill>
            </a:endParaRPr>
          </a:p>
          <a:p>
            <a:pPr indent="0" lvl="0" marL="0" marR="0" rtl="0" algn="l">
              <a:lnSpc>
                <a:spcPct val="90000"/>
              </a:lnSpc>
              <a:spcBef>
                <a:spcPts val="0"/>
              </a:spcBef>
              <a:spcAft>
                <a:spcPts val="0"/>
              </a:spcAft>
              <a:buClr>
                <a:srgbClr val="000000"/>
              </a:buClr>
              <a:buSzPts val="1700"/>
              <a:buFont typeface="Arial"/>
              <a:buNone/>
            </a:pPr>
            <a:r>
              <a:rPr lang="en" sz="1700">
                <a:solidFill>
                  <a:srgbClr val="F2F2F2"/>
                </a:solidFill>
              </a:rPr>
              <a:t>and Data Analysis and Visualization</a:t>
            </a:r>
            <a:endParaRPr b="1" i="0" sz="3300" u="none" cap="none" strike="noStrike">
              <a:solidFill>
                <a:srgbClr val="FFC000"/>
              </a:solidFill>
              <a:latin typeface="Arial"/>
              <a:ea typeface="Arial"/>
              <a:cs typeface="Arial"/>
              <a:sym typeface="Arial"/>
            </a:endParaRPr>
          </a:p>
        </p:txBody>
      </p:sp>
      <p:pic>
        <p:nvPicPr>
          <p:cNvPr id="154" name="Google Shape;154;g22d020e536d_1_79"/>
          <p:cNvPicPr preferRelativeResize="0"/>
          <p:nvPr/>
        </p:nvPicPr>
        <p:blipFill rotWithShape="1">
          <a:blip r:embed="rId4">
            <a:alphaModFix/>
          </a:blip>
          <a:srcRect b="0" l="0" r="0" t="0"/>
          <a:stretch/>
        </p:blipFill>
        <p:spPr>
          <a:xfrm>
            <a:off x="5415400" y="2297025"/>
            <a:ext cx="3128674" cy="54945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g258ded592d3_0_385"/>
          <p:cNvSpPr txBox="1"/>
          <p:nvPr>
            <p:ph type="ctrTitle"/>
          </p:nvPr>
        </p:nvSpPr>
        <p:spPr>
          <a:xfrm>
            <a:off x="657225" y="1031488"/>
            <a:ext cx="8851200" cy="7758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None/>
            </a:pPr>
            <a:r>
              <a:rPr lang="en"/>
              <a:t>Office of Transformation</a:t>
            </a:r>
            <a:endParaRPr/>
          </a:p>
        </p:txBody>
      </p:sp>
      <p:sp>
        <p:nvSpPr>
          <p:cNvPr id="163" name="Google Shape;163;g258ded592d3_0_385"/>
          <p:cNvSpPr txBox="1"/>
          <p:nvPr>
            <p:ph idx="1" type="subTitle"/>
          </p:nvPr>
        </p:nvSpPr>
        <p:spPr>
          <a:xfrm>
            <a:off x="657225" y="1809400"/>
            <a:ext cx="7908900" cy="3318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1800"/>
              <a:buNone/>
            </a:pPr>
            <a:r>
              <a:rPr b="1" i="1" lang="en" sz="1000"/>
              <a:t>Rachel Stephenson</a:t>
            </a:r>
            <a:r>
              <a:rPr i="1" lang="en" sz="1000"/>
              <a:t>, Chief Transformation Officer; </a:t>
            </a:r>
            <a:r>
              <a:rPr b="1" i="1" lang="en" sz="1000"/>
              <a:t>Cathy N. Davidson</a:t>
            </a:r>
            <a:r>
              <a:rPr i="1" lang="en" sz="1000"/>
              <a:t>, Senior Advisor to the Chancellor on Transformation; </a:t>
            </a:r>
            <a:endParaRPr i="1" sz="1000"/>
          </a:p>
          <a:p>
            <a:pPr indent="0" lvl="0" marL="0" rtl="0" algn="l">
              <a:lnSpc>
                <a:spcPct val="90000"/>
              </a:lnSpc>
              <a:spcBef>
                <a:spcPts val="0"/>
              </a:spcBef>
              <a:spcAft>
                <a:spcPts val="0"/>
              </a:spcAft>
              <a:buClr>
                <a:schemeClr val="dk1"/>
              </a:buClr>
              <a:buSzPts val="1800"/>
              <a:buNone/>
            </a:pPr>
            <a:r>
              <a:rPr b="1" i="1" lang="en" sz="1000"/>
              <a:t>Woldine Guerrier</a:t>
            </a:r>
            <a:r>
              <a:rPr i="1" lang="en" sz="1000"/>
              <a:t>, Lead Administrator; </a:t>
            </a:r>
            <a:r>
              <a:rPr b="1" i="1" lang="en" sz="1000"/>
              <a:t>Jacqueline Cahill</a:t>
            </a:r>
            <a:r>
              <a:rPr i="1" lang="en" sz="1000"/>
              <a:t>, Administrative Assistant; </a:t>
            </a:r>
            <a:r>
              <a:rPr b="1" i="1" lang="en" sz="1000"/>
              <a:t>Roberta Garbarini-Philippe</a:t>
            </a:r>
            <a:r>
              <a:rPr i="1" lang="en" sz="1000"/>
              <a:t>, Special Projects</a:t>
            </a:r>
            <a:endParaRPr i="1" sz="1000"/>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252f256cffc_0_0"/>
          <p:cNvSpPr txBox="1"/>
          <p:nvPr>
            <p:ph idx="1" type="body"/>
          </p:nvPr>
        </p:nvSpPr>
        <p:spPr>
          <a:xfrm>
            <a:off x="628650" y="1607875"/>
            <a:ext cx="7886700" cy="3090900"/>
          </a:xfrm>
          <a:prstGeom prst="rect">
            <a:avLst/>
          </a:prstGeom>
          <a:noFill/>
          <a:ln>
            <a:noFill/>
          </a:ln>
        </p:spPr>
        <p:txBody>
          <a:bodyPr anchorCtr="0" anchor="ctr" bIns="34275" lIns="68575" spcFirstLastPara="1" rIns="68575" wrap="square" tIns="34275">
            <a:noAutofit/>
          </a:bodyPr>
          <a:lstStyle/>
          <a:p>
            <a:pPr indent="0" lvl="0" marL="0" rtl="0" algn="just">
              <a:lnSpc>
                <a:spcPct val="90000"/>
              </a:lnSpc>
              <a:spcBef>
                <a:spcPts val="0"/>
              </a:spcBef>
              <a:spcAft>
                <a:spcPts val="0"/>
              </a:spcAft>
              <a:buNone/>
            </a:pPr>
            <a:r>
              <a:rPr lang="en" sz="2200"/>
              <a:t>“Our mission is broad, responsive, and ever changing. We hope to convene and also to listen, to share best practices so others can learn from inspiring models of successful and equitable change, to solve problems and also to wrestle collectively with seemingly intractable ones. We strive to be a hopeful beacon for CUNY and all of higher education, showing that change is necessary and transformation possible.”</a:t>
            </a:r>
            <a:endParaRPr sz="2200"/>
          </a:p>
        </p:txBody>
      </p:sp>
      <p:sp>
        <p:nvSpPr>
          <p:cNvPr id="172" name="Google Shape;172;g252f256cffc_0_0"/>
          <p:cNvSpPr txBox="1"/>
          <p:nvPr>
            <p:ph type="title"/>
          </p:nvPr>
        </p:nvSpPr>
        <p:spPr>
          <a:xfrm>
            <a:off x="629850" y="320601"/>
            <a:ext cx="7886700" cy="912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1100"/>
              <a:buNone/>
            </a:pPr>
            <a:r>
              <a:rPr lang="en"/>
              <a:t>Office of Transformation</a:t>
            </a:r>
            <a:endParaRPr/>
          </a:p>
        </p:txBody>
      </p:sp>
      <p:sp>
        <p:nvSpPr>
          <p:cNvPr id="173" name="Google Shape;173;g252f256cffc_0_0"/>
          <p:cNvSpPr txBox="1"/>
          <p:nvPr/>
        </p:nvSpPr>
        <p:spPr>
          <a:xfrm>
            <a:off x="657225" y="801645"/>
            <a:ext cx="6729000" cy="4314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BCE9F5"/>
              </a:buClr>
              <a:buSzPts val="1800"/>
              <a:buFont typeface="Arial"/>
              <a:buNone/>
            </a:pPr>
            <a:r>
              <a:rPr i="1" lang="en" sz="1800">
                <a:solidFill>
                  <a:srgbClr val="BCE9F5"/>
                </a:solidFill>
              </a:rPr>
              <a:t>Our Mission </a:t>
            </a:r>
            <a:endParaRPr b="0" i="1" sz="1800" u="none" cap="none" strike="noStrike">
              <a:solidFill>
                <a:srgbClr val="BCE9F5"/>
              </a:solidFill>
              <a:latin typeface="Arial"/>
              <a:ea typeface="Arial"/>
              <a:cs typeface="Arial"/>
              <a:sym typeface="Arial"/>
            </a:endParaRPr>
          </a:p>
          <a:p>
            <a:pPr indent="0" lvl="0" marL="0" marR="0" rtl="0" algn="l">
              <a:lnSpc>
                <a:spcPct val="90000"/>
              </a:lnSpc>
              <a:spcBef>
                <a:spcPts val="0"/>
              </a:spcBef>
              <a:spcAft>
                <a:spcPts val="0"/>
              </a:spcAft>
              <a:buClr>
                <a:srgbClr val="BCE9F5"/>
              </a:buClr>
              <a:buSzPts val="1800"/>
              <a:buFont typeface="Arial"/>
              <a:buNone/>
            </a:pPr>
            <a:r>
              <a:t/>
            </a:r>
            <a:endParaRPr b="0" i="1" sz="1800" u="none" cap="none" strike="noStrike">
              <a:solidFill>
                <a:srgbClr val="BCE9F5"/>
              </a:solidFill>
              <a:latin typeface="Arial"/>
              <a:ea typeface="Arial"/>
              <a:cs typeface="Arial"/>
              <a:sym typeface="Aria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22d020e536d_1_632"/>
          <p:cNvSpPr txBox="1"/>
          <p:nvPr>
            <p:ph idx="1" type="body"/>
          </p:nvPr>
        </p:nvSpPr>
        <p:spPr>
          <a:xfrm>
            <a:off x="628650" y="1704550"/>
            <a:ext cx="7886700" cy="3090900"/>
          </a:xfrm>
          <a:prstGeom prst="rect">
            <a:avLst/>
          </a:prstGeom>
          <a:noFill/>
          <a:ln>
            <a:noFill/>
          </a:ln>
        </p:spPr>
        <p:txBody>
          <a:bodyPr anchorCtr="0" anchor="ctr" bIns="34275" lIns="68575" spcFirstLastPara="1" rIns="68575" wrap="square" tIns="34275">
            <a:noAutofit/>
          </a:bodyPr>
          <a:lstStyle/>
          <a:p>
            <a:pPr indent="-368300" lvl="0" marL="457200" rtl="0" algn="l">
              <a:lnSpc>
                <a:spcPct val="90000"/>
              </a:lnSpc>
              <a:spcBef>
                <a:spcPts val="800"/>
              </a:spcBef>
              <a:spcAft>
                <a:spcPts val="0"/>
              </a:spcAft>
              <a:buSzPts val="2200"/>
              <a:buChar char="•"/>
            </a:pPr>
            <a:r>
              <a:rPr lang="en" sz="2200"/>
              <a:t>Established in June 2022</a:t>
            </a:r>
            <a:br>
              <a:rPr lang="en" sz="2200"/>
            </a:br>
            <a:endParaRPr sz="2200"/>
          </a:p>
          <a:p>
            <a:pPr indent="-368300" lvl="0" marL="457200" rtl="0" algn="l">
              <a:lnSpc>
                <a:spcPct val="90000"/>
              </a:lnSpc>
              <a:spcBef>
                <a:spcPts val="0"/>
              </a:spcBef>
              <a:spcAft>
                <a:spcPts val="0"/>
              </a:spcAft>
              <a:buSzPts val="2200"/>
              <a:buChar char="•"/>
            </a:pPr>
            <a:r>
              <a:rPr lang="en" sz="2200"/>
              <a:t>Goal is to amplify CUNY’s position as the nation’s premier university for equitable social, economic, and civic impact</a:t>
            </a:r>
            <a:br>
              <a:rPr lang="en" sz="2200"/>
            </a:br>
            <a:endParaRPr sz="2200"/>
          </a:p>
          <a:p>
            <a:pPr indent="-368300" lvl="0" marL="457200" rtl="0" algn="l">
              <a:lnSpc>
                <a:spcPct val="90000"/>
              </a:lnSpc>
              <a:spcBef>
                <a:spcPts val="0"/>
              </a:spcBef>
              <a:spcAft>
                <a:spcPts val="0"/>
              </a:spcAft>
              <a:buSzPts val="2200"/>
              <a:buChar char="•"/>
            </a:pPr>
            <a:r>
              <a:rPr lang="en" sz="2200"/>
              <a:t>Core values include “academic success” (ensuring that student success is also faculty success), listening, and community engagement</a:t>
            </a:r>
            <a:endParaRPr sz="2600"/>
          </a:p>
        </p:txBody>
      </p:sp>
      <p:sp>
        <p:nvSpPr>
          <p:cNvPr id="182" name="Google Shape;182;g22d020e536d_1_632"/>
          <p:cNvSpPr txBox="1"/>
          <p:nvPr>
            <p:ph type="title"/>
          </p:nvPr>
        </p:nvSpPr>
        <p:spPr>
          <a:xfrm>
            <a:off x="629850" y="320601"/>
            <a:ext cx="7886700" cy="912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1100"/>
              <a:buNone/>
            </a:pPr>
            <a:r>
              <a:rPr lang="en"/>
              <a:t>Office of Transformation</a:t>
            </a:r>
            <a:endParaRPr/>
          </a:p>
        </p:txBody>
      </p:sp>
      <p:sp>
        <p:nvSpPr>
          <p:cNvPr id="183" name="Google Shape;183;g22d020e536d_1_632"/>
          <p:cNvSpPr txBox="1"/>
          <p:nvPr/>
        </p:nvSpPr>
        <p:spPr>
          <a:xfrm>
            <a:off x="657225" y="801645"/>
            <a:ext cx="6729000" cy="4314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BCE9F5"/>
              </a:buClr>
              <a:buSzPts val="1800"/>
              <a:buFont typeface="Arial"/>
              <a:buNone/>
            </a:pPr>
            <a:r>
              <a:rPr b="0" i="1" lang="en" sz="1800" u="none" cap="none" strike="noStrike">
                <a:solidFill>
                  <a:srgbClr val="BCE9F5"/>
                </a:solidFill>
                <a:latin typeface="Arial"/>
                <a:ea typeface="Arial"/>
                <a:cs typeface="Arial"/>
                <a:sym typeface="Arial"/>
              </a:rPr>
              <a:t>History and Initiatives</a:t>
            </a:r>
            <a:endParaRPr b="0" i="1" sz="1800" u="none" cap="none" strike="noStrike">
              <a:solidFill>
                <a:srgbClr val="BCE9F5"/>
              </a:solidFill>
              <a:latin typeface="Arial"/>
              <a:ea typeface="Arial"/>
              <a:cs typeface="Arial"/>
              <a:sym typeface="Arial"/>
            </a:endParaRPr>
          </a:p>
          <a:p>
            <a:pPr indent="0" lvl="0" marL="0" marR="0" rtl="0" algn="l">
              <a:lnSpc>
                <a:spcPct val="90000"/>
              </a:lnSpc>
              <a:spcBef>
                <a:spcPts val="0"/>
              </a:spcBef>
              <a:spcAft>
                <a:spcPts val="0"/>
              </a:spcAft>
              <a:buClr>
                <a:srgbClr val="BCE9F5"/>
              </a:buClr>
              <a:buSzPts val="1800"/>
              <a:buFont typeface="Arial"/>
              <a:buNone/>
            </a:pPr>
            <a:r>
              <a:t/>
            </a:r>
            <a:endParaRPr b="0" i="1" sz="1800" u="none" cap="none" strike="noStrike">
              <a:solidFill>
                <a:srgbClr val="BCE9F5"/>
              </a:solidFill>
              <a:latin typeface="Arial"/>
              <a:ea typeface="Arial"/>
              <a:cs typeface="Arial"/>
              <a:sym typeface="Aria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22d020e536d_1_710"/>
          <p:cNvSpPr txBox="1"/>
          <p:nvPr>
            <p:ph idx="1" type="body"/>
          </p:nvPr>
        </p:nvSpPr>
        <p:spPr>
          <a:xfrm>
            <a:off x="628650" y="1365900"/>
            <a:ext cx="7886700" cy="3777600"/>
          </a:xfrm>
          <a:prstGeom prst="rect">
            <a:avLst/>
          </a:prstGeom>
          <a:noFill/>
          <a:ln>
            <a:noFill/>
          </a:ln>
        </p:spPr>
        <p:txBody>
          <a:bodyPr anchorCtr="0" anchor="ctr" bIns="34275" lIns="68575" spcFirstLastPara="1" rIns="68575" wrap="square" tIns="34275">
            <a:noAutofit/>
          </a:bodyPr>
          <a:lstStyle/>
          <a:p>
            <a:pPr indent="-349250" lvl="0" marL="457200" rtl="0" algn="l">
              <a:lnSpc>
                <a:spcPct val="90000"/>
              </a:lnSpc>
              <a:spcBef>
                <a:spcPts val="800"/>
              </a:spcBef>
              <a:spcAft>
                <a:spcPts val="0"/>
              </a:spcAft>
              <a:buSzPts val="1900"/>
              <a:buChar char="•"/>
            </a:pPr>
            <a:r>
              <a:rPr lang="en" sz="1900"/>
              <a:t>Spearheading Associates in Applied Science (AAS) Redesign Initiative (focusing on 25 different degree programs across CUNY)</a:t>
            </a:r>
            <a:br>
              <a:rPr lang="en" sz="1900"/>
            </a:br>
            <a:endParaRPr sz="1900"/>
          </a:p>
          <a:p>
            <a:pPr indent="-349250" lvl="0" marL="457200" rtl="0" algn="l">
              <a:lnSpc>
                <a:spcPct val="90000"/>
              </a:lnSpc>
              <a:spcBef>
                <a:spcPts val="0"/>
              </a:spcBef>
              <a:spcAft>
                <a:spcPts val="0"/>
              </a:spcAft>
              <a:buSzPts val="1900"/>
              <a:buChar char="•"/>
            </a:pPr>
            <a:r>
              <a:rPr lang="en" sz="1900"/>
              <a:t>Coordinating the Black, Race, and Ethnic Studies Initiative (BRESI), including funding 126 projects focused on </a:t>
            </a:r>
            <a:r>
              <a:rPr lang="en" sz="1900"/>
              <a:t>curriculum, climate, student internships, research. </a:t>
            </a:r>
            <a:endParaRPr sz="1100"/>
          </a:p>
          <a:p>
            <a:pPr indent="0" lvl="0" marL="457200" rtl="0" algn="l">
              <a:lnSpc>
                <a:spcPct val="90000"/>
              </a:lnSpc>
              <a:spcBef>
                <a:spcPts val="0"/>
              </a:spcBef>
              <a:spcAft>
                <a:spcPts val="0"/>
              </a:spcAft>
              <a:buNone/>
            </a:pPr>
            <a:r>
              <a:t/>
            </a:r>
            <a:endParaRPr sz="1100"/>
          </a:p>
          <a:p>
            <a:pPr indent="-349250" lvl="0" marL="457200" rtl="0" algn="l">
              <a:lnSpc>
                <a:spcPct val="90000"/>
              </a:lnSpc>
              <a:spcBef>
                <a:spcPts val="0"/>
              </a:spcBef>
              <a:spcAft>
                <a:spcPts val="0"/>
              </a:spcAft>
              <a:buSzPts val="1900"/>
              <a:buChar char="•"/>
            </a:pPr>
            <a:r>
              <a:rPr lang="en" sz="1900"/>
              <a:t>Distributed $750,000 in </a:t>
            </a:r>
            <a:r>
              <a:rPr lang="en" sz="1900"/>
              <a:t>Campus Climate Support Grants</a:t>
            </a:r>
            <a:br>
              <a:rPr lang="en" sz="1900"/>
            </a:br>
            <a:endParaRPr sz="1900"/>
          </a:p>
          <a:p>
            <a:pPr indent="-349250" lvl="0" marL="457200" rtl="0" algn="l">
              <a:lnSpc>
                <a:spcPct val="90000"/>
              </a:lnSpc>
              <a:spcBef>
                <a:spcPts val="0"/>
              </a:spcBef>
              <a:spcAft>
                <a:spcPts val="0"/>
              </a:spcAft>
              <a:buSzPts val="1900"/>
              <a:buChar char="•"/>
            </a:pPr>
            <a:r>
              <a:rPr lang="en" sz="1900"/>
              <a:t>Leading Careers Across the Disciplines, including funding 50 new Faculty Fellows, two from each campus, one in liberal arts and one in STEM or Business fields</a:t>
            </a:r>
            <a:endParaRPr sz="2300"/>
          </a:p>
        </p:txBody>
      </p:sp>
      <p:sp>
        <p:nvSpPr>
          <p:cNvPr id="192" name="Google Shape;192;g22d020e536d_1_710"/>
          <p:cNvSpPr txBox="1"/>
          <p:nvPr>
            <p:ph type="title"/>
          </p:nvPr>
        </p:nvSpPr>
        <p:spPr>
          <a:xfrm>
            <a:off x="628650" y="0"/>
            <a:ext cx="7886700" cy="1365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sz="2800"/>
              <a:t>Major Strategic Focus: Our Students’ Futures</a:t>
            </a:r>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22d020e536d_1_727"/>
          <p:cNvSpPr txBox="1"/>
          <p:nvPr>
            <p:ph idx="1" type="body"/>
          </p:nvPr>
        </p:nvSpPr>
        <p:spPr>
          <a:xfrm>
            <a:off x="628650" y="1365900"/>
            <a:ext cx="7886700" cy="3777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800"/>
              </a:spcBef>
              <a:spcAft>
                <a:spcPts val="0"/>
              </a:spcAft>
              <a:buSzPts val="2400"/>
              <a:buNone/>
            </a:pPr>
            <a:r>
              <a:rPr b="1" lang="en"/>
              <a:t>4 Listening Sessions in Fall 2022</a:t>
            </a:r>
            <a:br>
              <a:rPr b="1" lang="en"/>
            </a:br>
            <a:endParaRPr b="1" sz="500"/>
          </a:p>
          <a:p>
            <a:pPr indent="-355600" lvl="0" marL="457200" rtl="0" algn="l">
              <a:lnSpc>
                <a:spcPct val="90000"/>
              </a:lnSpc>
              <a:spcBef>
                <a:spcPts val="800"/>
              </a:spcBef>
              <a:spcAft>
                <a:spcPts val="0"/>
              </a:spcAft>
              <a:buSzPts val="2000"/>
              <a:buChar char="•"/>
            </a:pPr>
            <a:r>
              <a:rPr lang="en" sz="2000" u="sng">
                <a:solidFill>
                  <a:schemeClr val="hlink"/>
                </a:solidFill>
                <a:hlinkClick r:id="rId3"/>
              </a:rPr>
              <a:t>Listening Session 1</a:t>
            </a:r>
            <a:r>
              <a:rPr lang="en" sz="2000"/>
              <a:t>: Career Services Advisors and Other Career-Engaged Administrators</a:t>
            </a:r>
            <a:br>
              <a:rPr lang="en" sz="2000"/>
            </a:br>
            <a:endParaRPr sz="2000"/>
          </a:p>
          <a:p>
            <a:pPr indent="-355600" lvl="0" marL="457200" rtl="0" algn="l">
              <a:lnSpc>
                <a:spcPct val="90000"/>
              </a:lnSpc>
              <a:spcBef>
                <a:spcPts val="0"/>
              </a:spcBef>
              <a:spcAft>
                <a:spcPts val="0"/>
              </a:spcAft>
              <a:buSzPts val="2000"/>
              <a:buChar char="•"/>
            </a:pPr>
            <a:r>
              <a:rPr lang="en" sz="2000" u="sng">
                <a:solidFill>
                  <a:schemeClr val="hlink"/>
                </a:solidFill>
                <a:hlinkClick r:id="rId4"/>
              </a:rPr>
              <a:t>Listening Session 2</a:t>
            </a:r>
            <a:r>
              <a:rPr lang="en" sz="2000"/>
              <a:t>: Students</a:t>
            </a:r>
            <a:br>
              <a:rPr lang="en" sz="2000"/>
            </a:br>
            <a:endParaRPr sz="2000"/>
          </a:p>
          <a:p>
            <a:pPr indent="-355600" lvl="0" marL="457200" rtl="0" algn="l">
              <a:lnSpc>
                <a:spcPct val="90000"/>
              </a:lnSpc>
              <a:spcBef>
                <a:spcPts val="0"/>
              </a:spcBef>
              <a:spcAft>
                <a:spcPts val="0"/>
              </a:spcAft>
              <a:buSzPts val="2000"/>
              <a:buChar char="•"/>
            </a:pPr>
            <a:r>
              <a:rPr lang="en" sz="2000" u="sng">
                <a:solidFill>
                  <a:schemeClr val="hlink"/>
                </a:solidFill>
                <a:hlinkClick r:id="rId5"/>
              </a:rPr>
              <a:t>Listening Session 3</a:t>
            </a:r>
            <a:r>
              <a:rPr lang="en" sz="2000"/>
              <a:t>: Faculty</a:t>
            </a:r>
            <a:br>
              <a:rPr lang="en" sz="2000"/>
            </a:br>
            <a:endParaRPr sz="2000"/>
          </a:p>
          <a:p>
            <a:pPr indent="-355600" lvl="0" marL="457200" rtl="0" algn="l">
              <a:lnSpc>
                <a:spcPct val="90000"/>
              </a:lnSpc>
              <a:spcBef>
                <a:spcPts val="0"/>
              </a:spcBef>
              <a:spcAft>
                <a:spcPts val="0"/>
              </a:spcAft>
              <a:buSzPts val="2000"/>
              <a:buChar char="•"/>
            </a:pPr>
            <a:r>
              <a:rPr lang="en" sz="2000" u="sng">
                <a:solidFill>
                  <a:schemeClr val="hlink"/>
                </a:solidFill>
                <a:hlinkClick r:id="rId6"/>
              </a:rPr>
              <a:t>Listening Session 4</a:t>
            </a:r>
            <a:r>
              <a:rPr lang="en" sz="2000"/>
              <a:t>: Employers</a:t>
            </a:r>
            <a:endParaRPr sz="2000"/>
          </a:p>
        </p:txBody>
      </p:sp>
      <p:sp>
        <p:nvSpPr>
          <p:cNvPr id="201" name="Google Shape;201;g22d020e536d_1_727"/>
          <p:cNvSpPr txBox="1"/>
          <p:nvPr>
            <p:ph type="title"/>
          </p:nvPr>
        </p:nvSpPr>
        <p:spPr>
          <a:xfrm>
            <a:off x="628650" y="0"/>
            <a:ext cx="7886700" cy="13659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Listening Sessions</a:t>
            </a:r>
            <a:endParaRP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22d020e536d_1_736"/>
          <p:cNvSpPr txBox="1"/>
          <p:nvPr>
            <p:ph idx="1" type="body"/>
          </p:nvPr>
        </p:nvSpPr>
        <p:spPr>
          <a:xfrm>
            <a:off x="628650" y="1380000"/>
            <a:ext cx="7886700" cy="37635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800"/>
              </a:spcBef>
              <a:spcAft>
                <a:spcPts val="0"/>
              </a:spcAft>
              <a:buSzPts val="2400"/>
              <a:buNone/>
            </a:pPr>
            <a:r>
              <a:rPr b="1" lang="en"/>
              <a:t>Faculty survey</a:t>
            </a:r>
            <a:br>
              <a:rPr b="1" lang="en"/>
            </a:br>
            <a:endParaRPr b="1" sz="500"/>
          </a:p>
          <a:p>
            <a:pPr indent="-323850" lvl="0" marL="457200" rtl="0" algn="l">
              <a:lnSpc>
                <a:spcPct val="90000"/>
              </a:lnSpc>
              <a:spcBef>
                <a:spcPts val="800"/>
              </a:spcBef>
              <a:spcAft>
                <a:spcPts val="0"/>
              </a:spcAft>
              <a:buSzPts val="1500"/>
              <a:buChar char="•"/>
            </a:pPr>
            <a:r>
              <a:rPr b="1" i="1" lang="en" sz="1500"/>
              <a:t>Over 1,600</a:t>
            </a:r>
            <a:r>
              <a:rPr i="1" lang="en" sz="1500"/>
              <a:t> FT &amp; PT faculty teaching all degree levels at all CUNY colleges responded</a:t>
            </a:r>
            <a:br>
              <a:rPr i="1" lang="en" sz="1500"/>
            </a:br>
            <a:endParaRPr i="1" sz="1500"/>
          </a:p>
          <a:p>
            <a:pPr indent="-323850" lvl="0" marL="457200" rtl="0" algn="l">
              <a:lnSpc>
                <a:spcPct val="90000"/>
              </a:lnSpc>
              <a:spcBef>
                <a:spcPts val="0"/>
              </a:spcBef>
              <a:spcAft>
                <a:spcPts val="0"/>
              </a:spcAft>
              <a:buSzPts val="1500"/>
              <a:buChar char="•"/>
            </a:pPr>
            <a:r>
              <a:rPr b="1" i="1" lang="en" sz="1500"/>
              <a:t>94%</a:t>
            </a:r>
            <a:r>
              <a:rPr i="1" lang="en" sz="1500"/>
              <a:t> of faculty respondents consider it their responsibility to prepare students for their professional aspirations</a:t>
            </a:r>
            <a:br>
              <a:rPr i="1" lang="en" sz="1500"/>
            </a:br>
            <a:endParaRPr i="1" sz="1500"/>
          </a:p>
          <a:p>
            <a:pPr indent="-323850" lvl="0" marL="457200" rtl="0" algn="l">
              <a:lnSpc>
                <a:spcPct val="90000"/>
              </a:lnSpc>
              <a:spcBef>
                <a:spcPts val="0"/>
              </a:spcBef>
              <a:spcAft>
                <a:spcPts val="0"/>
              </a:spcAft>
              <a:buSzPts val="1500"/>
              <a:buChar char="•"/>
            </a:pPr>
            <a:r>
              <a:rPr b="1" i="1" lang="en" sz="1500"/>
              <a:t>87% </a:t>
            </a:r>
            <a:r>
              <a:rPr i="1" lang="en" sz="1500"/>
              <a:t>of respondents are interested in including career preparation information in their classes</a:t>
            </a:r>
            <a:br>
              <a:rPr i="1" lang="en" sz="1500"/>
            </a:br>
            <a:endParaRPr i="1" sz="1500"/>
          </a:p>
          <a:p>
            <a:pPr indent="-323850" lvl="0" marL="457200" rtl="0" algn="l">
              <a:lnSpc>
                <a:spcPct val="90000"/>
              </a:lnSpc>
              <a:spcBef>
                <a:spcPts val="0"/>
              </a:spcBef>
              <a:spcAft>
                <a:spcPts val="0"/>
              </a:spcAft>
              <a:buSzPts val="1500"/>
              <a:buChar char="•"/>
            </a:pPr>
            <a:r>
              <a:rPr b="1" i="1" lang="en" sz="1500"/>
              <a:t>70% </a:t>
            </a:r>
            <a:r>
              <a:rPr i="1" lang="en" sz="1500"/>
              <a:t>of respondents think faculty are not trained and </a:t>
            </a:r>
            <a:r>
              <a:rPr b="1" i="1" lang="en" sz="1500"/>
              <a:t>78%</a:t>
            </a:r>
            <a:r>
              <a:rPr i="1" lang="en" sz="1500"/>
              <a:t> of respondents think faculty are not incentivized to integrate career-relevant information into the curriculum</a:t>
            </a:r>
            <a:endParaRPr i="1" sz="1500"/>
          </a:p>
        </p:txBody>
      </p:sp>
      <p:sp>
        <p:nvSpPr>
          <p:cNvPr id="210" name="Google Shape;210;g22d020e536d_1_736"/>
          <p:cNvSpPr txBox="1"/>
          <p:nvPr>
            <p:ph type="title"/>
          </p:nvPr>
        </p:nvSpPr>
        <p:spPr>
          <a:xfrm>
            <a:off x="628650" y="0"/>
            <a:ext cx="7886700" cy="1380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Faculty Survey</a:t>
            </a:r>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g22d020e536d_1_745"/>
          <p:cNvSpPr txBox="1"/>
          <p:nvPr>
            <p:ph idx="1" type="body"/>
          </p:nvPr>
        </p:nvSpPr>
        <p:spPr>
          <a:xfrm>
            <a:off x="628650" y="1380000"/>
            <a:ext cx="7886700" cy="37635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800"/>
              </a:spcBef>
              <a:spcAft>
                <a:spcPts val="0"/>
              </a:spcAft>
              <a:buSzPts val="2400"/>
              <a:buNone/>
            </a:pPr>
            <a:r>
              <a:rPr b="1" lang="en"/>
              <a:t>Five high-impact areas</a:t>
            </a:r>
            <a:br>
              <a:rPr b="1" lang="en"/>
            </a:br>
            <a:endParaRPr b="1" sz="500"/>
          </a:p>
          <a:p>
            <a:pPr indent="-323850" lvl="0" marL="457200" rtl="0" algn="l">
              <a:lnSpc>
                <a:spcPct val="90000"/>
              </a:lnSpc>
              <a:spcBef>
                <a:spcPts val="800"/>
              </a:spcBef>
              <a:spcAft>
                <a:spcPts val="0"/>
              </a:spcAft>
              <a:buSzPts val="1500"/>
              <a:buAutoNum type="arabicPeriod"/>
            </a:pPr>
            <a:r>
              <a:rPr lang="en" sz="1500"/>
              <a:t>Syllabus and curriculum revision</a:t>
            </a:r>
            <a:br>
              <a:rPr lang="en" sz="1500"/>
            </a:br>
            <a:endParaRPr sz="1500"/>
          </a:p>
          <a:p>
            <a:pPr indent="-323850" lvl="0" marL="457200" rtl="0" algn="l">
              <a:lnSpc>
                <a:spcPct val="90000"/>
              </a:lnSpc>
              <a:spcBef>
                <a:spcPts val="0"/>
              </a:spcBef>
              <a:spcAft>
                <a:spcPts val="0"/>
              </a:spcAft>
              <a:buSzPts val="1500"/>
              <a:buAutoNum type="arabicPeriod"/>
            </a:pPr>
            <a:r>
              <a:rPr lang="en" sz="1500"/>
              <a:t>Work-based learning: internships, apprenticeships, community partnerships</a:t>
            </a:r>
            <a:br>
              <a:rPr lang="en" sz="1500"/>
            </a:br>
            <a:endParaRPr sz="1500"/>
          </a:p>
          <a:p>
            <a:pPr indent="-323850" lvl="0" marL="457200" rtl="0" algn="l">
              <a:lnSpc>
                <a:spcPct val="90000"/>
              </a:lnSpc>
              <a:spcBef>
                <a:spcPts val="0"/>
              </a:spcBef>
              <a:spcAft>
                <a:spcPts val="0"/>
              </a:spcAft>
              <a:buSzPts val="1500"/>
              <a:buAutoNum type="arabicPeriod"/>
            </a:pPr>
            <a:r>
              <a:rPr lang="en" sz="1500"/>
              <a:t>Student support</a:t>
            </a:r>
            <a:br>
              <a:rPr lang="en" sz="1500"/>
            </a:br>
            <a:endParaRPr sz="1500"/>
          </a:p>
          <a:p>
            <a:pPr indent="-323850" lvl="0" marL="457200" rtl="0" algn="l">
              <a:lnSpc>
                <a:spcPct val="90000"/>
              </a:lnSpc>
              <a:spcBef>
                <a:spcPts val="0"/>
              </a:spcBef>
              <a:spcAft>
                <a:spcPts val="0"/>
              </a:spcAft>
              <a:buSzPts val="1500"/>
              <a:buAutoNum type="arabicPeriod"/>
            </a:pPr>
            <a:r>
              <a:rPr lang="en" sz="1500"/>
              <a:t>Employer engagement: internships, </a:t>
            </a:r>
            <a:r>
              <a:rPr lang="en" sz="1500"/>
              <a:t>apprenticeships</a:t>
            </a:r>
            <a:r>
              <a:rPr lang="en" sz="1500"/>
              <a:t>, partnerships</a:t>
            </a:r>
            <a:endParaRPr sz="1500"/>
          </a:p>
          <a:p>
            <a:pPr indent="0" lvl="0" marL="457200" rtl="0" algn="l">
              <a:lnSpc>
                <a:spcPct val="90000"/>
              </a:lnSpc>
              <a:spcBef>
                <a:spcPts val="0"/>
              </a:spcBef>
              <a:spcAft>
                <a:spcPts val="0"/>
              </a:spcAft>
              <a:buNone/>
            </a:pPr>
            <a:r>
              <a:t/>
            </a:r>
            <a:endParaRPr sz="1500"/>
          </a:p>
          <a:p>
            <a:pPr indent="-323850" lvl="0" marL="457200" rtl="0" algn="l">
              <a:lnSpc>
                <a:spcPct val="90000"/>
              </a:lnSpc>
              <a:spcBef>
                <a:spcPts val="0"/>
              </a:spcBef>
              <a:spcAft>
                <a:spcPts val="0"/>
              </a:spcAft>
              <a:buSzPts val="1500"/>
              <a:buAutoNum type="arabicPeriod"/>
            </a:pPr>
            <a:r>
              <a:rPr lang="en" sz="1500"/>
              <a:t>Continuous improvement &amp; utilization of data</a:t>
            </a:r>
            <a:endParaRPr sz="1500"/>
          </a:p>
          <a:p>
            <a:pPr indent="0" lvl="0" marL="0" rtl="0" algn="l">
              <a:lnSpc>
                <a:spcPct val="90000"/>
              </a:lnSpc>
              <a:spcBef>
                <a:spcPts val="800"/>
              </a:spcBef>
              <a:spcAft>
                <a:spcPts val="0"/>
              </a:spcAft>
              <a:buSzPts val="2400"/>
              <a:buNone/>
            </a:pPr>
            <a:r>
              <a:t/>
            </a:r>
            <a:endParaRPr sz="2000"/>
          </a:p>
          <a:p>
            <a:pPr indent="0" lvl="0" marL="0" rtl="0" algn="l">
              <a:lnSpc>
                <a:spcPct val="90000"/>
              </a:lnSpc>
              <a:spcBef>
                <a:spcPts val="800"/>
              </a:spcBef>
              <a:spcAft>
                <a:spcPts val="0"/>
              </a:spcAft>
              <a:buSzPts val="2400"/>
              <a:buNone/>
            </a:pPr>
            <a:r>
              <a:rPr lang="en" sz="1000"/>
              <a:t>Link: </a:t>
            </a:r>
            <a:r>
              <a:rPr lang="en" sz="1000" u="sng">
                <a:solidFill>
                  <a:schemeClr val="hlink"/>
                </a:solidFill>
                <a:hlinkClick r:id="rId3"/>
              </a:rPr>
              <a:t>https://docs.google.com/spreadsheets/d/1opaMJTTYkmGW1OVKGyXNbVjViqp7oAg1w9L_PaG80RQ/edit#gid=893210433</a:t>
            </a:r>
            <a:endParaRPr b="1" i="1" sz="1700"/>
          </a:p>
        </p:txBody>
      </p:sp>
      <p:sp>
        <p:nvSpPr>
          <p:cNvPr id="219" name="Google Shape;219;g22d020e536d_1_745"/>
          <p:cNvSpPr txBox="1"/>
          <p:nvPr>
            <p:ph type="title"/>
          </p:nvPr>
        </p:nvSpPr>
        <p:spPr>
          <a:xfrm>
            <a:off x="628650" y="0"/>
            <a:ext cx="7886700" cy="1380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Focus: Five High-Impact Areas</a:t>
            </a:r>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2d020e536d_1_753"/>
          <p:cNvSpPr txBox="1"/>
          <p:nvPr>
            <p:ph type="ctrTitle"/>
          </p:nvPr>
        </p:nvSpPr>
        <p:spPr>
          <a:xfrm>
            <a:off x="146400" y="1059374"/>
            <a:ext cx="8851200" cy="13383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Faculty Professional Development and Peer-to-Peer Collaboration</a:t>
            </a:r>
            <a:endParaRPr/>
          </a:p>
        </p:txBody>
      </p:sp>
      <p:pic>
        <p:nvPicPr>
          <p:cNvPr id="228" name="Google Shape;228;g22d020e536d_1_753"/>
          <p:cNvPicPr preferRelativeResize="0"/>
          <p:nvPr/>
        </p:nvPicPr>
        <p:blipFill rotWithShape="1">
          <a:blip r:embed="rId3">
            <a:alphaModFix/>
          </a:blip>
          <a:srcRect b="0" l="0" r="0" t="0"/>
          <a:stretch/>
        </p:blipFill>
        <p:spPr>
          <a:xfrm>
            <a:off x="146400" y="4639100"/>
            <a:ext cx="1846876" cy="324350"/>
          </a:xfrm>
          <a:prstGeom prst="rect">
            <a:avLst/>
          </a:prstGeom>
          <a:noFill/>
          <a:ln>
            <a:noFill/>
          </a:ln>
        </p:spPr>
      </p:pic>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22d020e536d_1_762"/>
          <p:cNvSpPr txBox="1"/>
          <p:nvPr>
            <p:ph idx="1" type="body"/>
          </p:nvPr>
        </p:nvSpPr>
        <p:spPr>
          <a:xfrm>
            <a:off x="628650" y="1380000"/>
            <a:ext cx="7886700" cy="3763500"/>
          </a:xfrm>
          <a:prstGeom prst="rect">
            <a:avLst/>
          </a:prstGeom>
          <a:noFill/>
          <a:ln>
            <a:noFill/>
          </a:ln>
        </p:spPr>
        <p:txBody>
          <a:bodyPr anchorCtr="0" anchor="ctr" bIns="34275" lIns="68575" spcFirstLastPara="1" rIns="68575" wrap="square" tIns="34275">
            <a:noAutofit/>
          </a:bodyPr>
          <a:lstStyle/>
          <a:p>
            <a:pPr indent="-368300" lvl="0" marL="457200" rtl="0" algn="l">
              <a:lnSpc>
                <a:spcPct val="90000"/>
              </a:lnSpc>
              <a:spcBef>
                <a:spcPts val="800"/>
              </a:spcBef>
              <a:spcAft>
                <a:spcPts val="0"/>
              </a:spcAft>
              <a:buSzPts val="2200"/>
              <a:buChar char="•"/>
            </a:pPr>
            <a:r>
              <a:rPr lang="en" sz="2200"/>
              <a:t>The #1 reason students fail to complete college is financial (a survey conducted by former Georgia State President Mark Becker found that students are six times more likely to drop out for financial than educational reasons).</a:t>
            </a:r>
            <a:endParaRPr sz="2200"/>
          </a:p>
          <a:p>
            <a:pPr indent="0" lvl="0" marL="457200" rtl="0" algn="l">
              <a:lnSpc>
                <a:spcPct val="90000"/>
              </a:lnSpc>
              <a:spcBef>
                <a:spcPts val="800"/>
              </a:spcBef>
              <a:spcAft>
                <a:spcPts val="0"/>
              </a:spcAft>
              <a:buSzPts val="2400"/>
              <a:buNone/>
            </a:pPr>
            <a:r>
              <a:t/>
            </a:r>
            <a:endParaRPr sz="2200"/>
          </a:p>
          <a:p>
            <a:pPr indent="-368300" lvl="0" marL="457200" rtl="0" algn="l">
              <a:lnSpc>
                <a:spcPct val="90000"/>
              </a:lnSpc>
              <a:spcBef>
                <a:spcPts val="800"/>
              </a:spcBef>
              <a:spcAft>
                <a:spcPts val="0"/>
              </a:spcAft>
              <a:buSzPts val="2200"/>
              <a:buChar char="•"/>
            </a:pPr>
            <a:r>
              <a:rPr lang="en" sz="2200"/>
              <a:t>The #2 reason students fail to complete college is they don’t know why they’re in college—and aren’t sure how their classroom learning connects to their future.</a:t>
            </a:r>
            <a:endParaRPr i="1" sz="1700"/>
          </a:p>
        </p:txBody>
      </p:sp>
      <p:sp>
        <p:nvSpPr>
          <p:cNvPr id="237" name="Google Shape;237;g22d020e536d_1_762"/>
          <p:cNvSpPr txBox="1"/>
          <p:nvPr>
            <p:ph type="title"/>
          </p:nvPr>
        </p:nvSpPr>
        <p:spPr>
          <a:xfrm>
            <a:off x="628650" y="0"/>
            <a:ext cx="7886700" cy="1380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Educating Higher: Why Stay in School?</a:t>
            </a:r>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22d020e536d_1_770"/>
          <p:cNvSpPr txBox="1"/>
          <p:nvPr>
            <p:ph idx="1" type="body"/>
          </p:nvPr>
        </p:nvSpPr>
        <p:spPr>
          <a:xfrm>
            <a:off x="628650" y="1380000"/>
            <a:ext cx="7886700" cy="3763500"/>
          </a:xfrm>
          <a:prstGeom prst="rect">
            <a:avLst/>
          </a:prstGeom>
          <a:noFill/>
          <a:ln>
            <a:noFill/>
          </a:ln>
        </p:spPr>
        <p:txBody>
          <a:bodyPr anchorCtr="0" anchor="ctr" bIns="34275" lIns="68575" spcFirstLastPara="1" rIns="68575" wrap="square" tIns="34275">
            <a:noAutofit/>
          </a:bodyPr>
          <a:lstStyle/>
          <a:p>
            <a:pPr indent="-342900" lvl="0" marL="457200" rtl="0" algn="l">
              <a:lnSpc>
                <a:spcPct val="90000"/>
              </a:lnSpc>
              <a:spcBef>
                <a:spcPts val="800"/>
              </a:spcBef>
              <a:spcAft>
                <a:spcPts val="0"/>
              </a:spcAft>
              <a:buSzPts val="1800"/>
              <a:buChar char="•"/>
            </a:pPr>
            <a:r>
              <a:rPr lang="en" sz="1800"/>
              <a:t>Only 3.5% of college graduates (nationally) go on to earn a PhD. How do we teach and prepare the other 96.5%?</a:t>
            </a:r>
            <a:br>
              <a:rPr lang="en" sz="1800"/>
            </a:br>
            <a:endParaRPr sz="1800"/>
          </a:p>
          <a:p>
            <a:pPr indent="-342900" lvl="0" marL="457200" rtl="0" algn="l">
              <a:lnSpc>
                <a:spcPct val="90000"/>
              </a:lnSpc>
              <a:spcBef>
                <a:spcPts val="0"/>
              </a:spcBef>
              <a:spcAft>
                <a:spcPts val="0"/>
              </a:spcAft>
              <a:buSzPts val="1800"/>
              <a:buChar char="•"/>
            </a:pPr>
            <a:r>
              <a:rPr lang="en" sz="1800"/>
              <a:t>Experiments on forgetting (going back to the 1880s) show that we forget about 75% of specific content soon after an exam unless we apply it. But… we often absorb and retain “life lessons” from our personal experiences (applied learning) and from inspiring, caring teachers for our entire lives.</a:t>
            </a:r>
            <a:br>
              <a:rPr lang="en" sz="1800"/>
            </a:br>
            <a:endParaRPr sz="1800"/>
          </a:p>
          <a:p>
            <a:pPr indent="-342900" lvl="0" marL="457200" rtl="0" algn="l">
              <a:lnSpc>
                <a:spcPct val="90000"/>
              </a:lnSpc>
              <a:spcBef>
                <a:spcPts val="0"/>
              </a:spcBef>
              <a:spcAft>
                <a:spcPts val="0"/>
              </a:spcAft>
              <a:buSzPts val="1800"/>
              <a:buChar char="•"/>
            </a:pPr>
            <a:r>
              <a:rPr lang="en" sz="1800"/>
              <a:t>“Metacognition” helps our students understand “why” they learn what they learn and how it applies to their lives and future careers—not just “career skills” but “life preparedness.”</a:t>
            </a:r>
            <a:endParaRPr sz="1800"/>
          </a:p>
        </p:txBody>
      </p:sp>
      <p:sp>
        <p:nvSpPr>
          <p:cNvPr id="246" name="Google Shape;246;g22d020e536d_1_770"/>
          <p:cNvSpPr txBox="1"/>
          <p:nvPr>
            <p:ph type="title"/>
          </p:nvPr>
        </p:nvSpPr>
        <p:spPr>
          <a:xfrm>
            <a:off x="628650" y="0"/>
            <a:ext cx="7886700" cy="1380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a:t>Educating Higher: Equity &amp; Efficacy</a:t>
            </a:r>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22e746e84ac_1_0"/>
          <p:cNvSpPr txBox="1"/>
          <p:nvPr>
            <p:ph idx="1" type="body"/>
          </p:nvPr>
        </p:nvSpPr>
        <p:spPr>
          <a:xfrm>
            <a:off x="628650" y="1385450"/>
            <a:ext cx="3943500" cy="3758100"/>
          </a:xfrm>
          <a:prstGeom prst="rect">
            <a:avLst/>
          </a:prstGeom>
          <a:noFill/>
          <a:ln>
            <a:noFill/>
          </a:ln>
        </p:spPr>
        <p:txBody>
          <a:bodyPr anchorCtr="0" anchor="ctr" bIns="34275" lIns="68575" spcFirstLastPara="1" rIns="68575" wrap="square" tIns="34275">
            <a:noAutofit/>
          </a:bodyPr>
          <a:lstStyle/>
          <a:p>
            <a:pPr indent="-323850" lvl="0" marL="457200" rtl="0" algn="l">
              <a:lnSpc>
                <a:spcPct val="100000"/>
              </a:lnSpc>
              <a:spcBef>
                <a:spcPts val="0"/>
              </a:spcBef>
              <a:spcAft>
                <a:spcPts val="0"/>
              </a:spcAft>
              <a:buSzPts val="1500"/>
              <a:buChar char="•"/>
            </a:pPr>
            <a:r>
              <a:rPr lang="en" sz="1500"/>
              <a:t>Use pedagogies of care: add our widest goals, mission statement (too often our syllabi read like a “terms of service” agreement)</a:t>
            </a:r>
            <a:endParaRPr sz="1500"/>
          </a:p>
          <a:p>
            <a:pPr indent="0" lvl="0" marL="457200" rtl="0" algn="l">
              <a:lnSpc>
                <a:spcPct val="100000"/>
              </a:lnSpc>
              <a:spcBef>
                <a:spcPts val="0"/>
              </a:spcBef>
              <a:spcAft>
                <a:spcPts val="0"/>
              </a:spcAft>
              <a:buSzPts val="2000"/>
              <a:buNone/>
            </a:pPr>
            <a:r>
              <a:t/>
            </a:r>
            <a:endParaRPr sz="1500"/>
          </a:p>
          <a:p>
            <a:pPr indent="-323850" lvl="0" marL="457200" rtl="0" algn="l">
              <a:lnSpc>
                <a:spcPct val="100000"/>
              </a:lnSpc>
              <a:spcBef>
                <a:spcPts val="0"/>
              </a:spcBef>
              <a:spcAft>
                <a:spcPts val="0"/>
              </a:spcAft>
              <a:buSzPts val="1500"/>
              <a:buChar char="•"/>
            </a:pPr>
            <a:r>
              <a:rPr lang="en" sz="1500"/>
              <a:t>Include url for student services, health and mental health care, financial aid, visa, and career services. Make the link to Career Services part of our care for our students</a:t>
            </a:r>
            <a:endParaRPr sz="1500"/>
          </a:p>
          <a:p>
            <a:pPr indent="0" lvl="0" marL="457200" rtl="0" algn="l">
              <a:lnSpc>
                <a:spcPct val="100000"/>
              </a:lnSpc>
              <a:spcBef>
                <a:spcPts val="0"/>
              </a:spcBef>
              <a:spcAft>
                <a:spcPts val="0"/>
              </a:spcAft>
              <a:buSzPts val="2000"/>
              <a:buNone/>
            </a:pPr>
            <a:r>
              <a:t/>
            </a:r>
            <a:endParaRPr sz="1500"/>
          </a:p>
          <a:p>
            <a:pPr indent="-323850" lvl="0" marL="457200" rtl="0" algn="l">
              <a:lnSpc>
                <a:spcPct val="100000"/>
              </a:lnSpc>
              <a:spcBef>
                <a:spcPts val="0"/>
              </a:spcBef>
              <a:spcAft>
                <a:spcPts val="0"/>
              </a:spcAft>
              <a:buSzPts val="1500"/>
              <a:buChar char="•"/>
            </a:pPr>
            <a:r>
              <a:rPr lang="en" sz="1500"/>
              <a:t>Connect course content to crucial life and career skills and values</a:t>
            </a:r>
            <a:endParaRPr sz="1500"/>
          </a:p>
        </p:txBody>
      </p:sp>
      <p:sp>
        <p:nvSpPr>
          <p:cNvPr id="255" name="Google Shape;255;g22e746e84ac_1_0"/>
          <p:cNvSpPr txBox="1"/>
          <p:nvPr>
            <p:ph type="title"/>
          </p:nvPr>
        </p:nvSpPr>
        <p:spPr>
          <a:xfrm>
            <a:off x="628650" y="0"/>
            <a:ext cx="7886700" cy="13854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sz="2700"/>
              <a:t>Syllabus: Goals Beyond the Classroom </a:t>
            </a:r>
            <a:endParaRPr/>
          </a:p>
        </p:txBody>
      </p:sp>
      <p:pic>
        <p:nvPicPr>
          <p:cNvPr id="256" name="Google Shape;256;g22e746e84ac_1_0"/>
          <p:cNvPicPr preferRelativeResize="0"/>
          <p:nvPr/>
        </p:nvPicPr>
        <p:blipFill rotWithShape="1">
          <a:blip r:embed="rId3">
            <a:alphaModFix/>
          </a:blip>
          <a:srcRect b="0" l="0" r="0" t="0"/>
          <a:stretch/>
        </p:blipFill>
        <p:spPr>
          <a:xfrm>
            <a:off x="4964000" y="2119050"/>
            <a:ext cx="1385400" cy="1385400"/>
          </a:xfrm>
          <a:prstGeom prst="rect">
            <a:avLst/>
          </a:prstGeom>
          <a:noFill/>
          <a:ln cap="flat" cmpd="sng" w="19050">
            <a:solidFill>
              <a:schemeClr val="dk1"/>
            </a:solidFill>
            <a:prstDash val="solid"/>
            <a:round/>
            <a:headEnd len="sm" w="sm" type="none"/>
            <a:tailEnd len="sm" w="sm" type="none"/>
          </a:ln>
        </p:spPr>
      </p:pic>
      <p:pic>
        <p:nvPicPr>
          <p:cNvPr id="257" name="Google Shape;257;g22e746e84ac_1_0"/>
          <p:cNvPicPr preferRelativeResize="0"/>
          <p:nvPr/>
        </p:nvPicPr>
        <p:blipFill rotWithShape="1">
          <a:blip r:embed="rId4">
            <a:alphaModFix/>
          </a:blip>
          <a:srcRect b="0" l="0" r="0" t="0"/>
          <a:stretch/>
        </p:blipFill>
        <p:spPr>
          <a:xfrm>
            <a:off x="6425600" y="2099625"/>
            <a:ext cx="2317724" cy="1424250"/>
          </a:xfrm>
          <a:prstGeom prst="rect">
            <a:avLst/>
          </a:prstGeom>
          <a:noFill/>
          <a:ln>
            <a:noFill/>
          </a:ln>
        </p:spPr>
      </p:pic>
      <p:sp>
        <p:nvSpPr>
          <p:cNvPr id="258" name="Google Shape;258;g22e746e84ac_1_0"/>
          <p:cNvSpPr txBox="1"/>
          <p:nvPr/>
        </p:nvSpPr>
        <p:spPr>
          <a:xfrm>
            <a:off x="5355025" y="3523875"/>
            <a:ext cx="28593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00"/>
              <a:buFont typeface="Arial"/>
              <a:buNone/>
            </a:pPr>
            <a:r>
              <a:rPr b="0" i="0" lang="en" sz="700" u="sng" cap="none" strike="noStrike">
                <a:solidFill>
                  <a:schemeClr val="hlink"/>
                </a:solidFill>
                <a:latin typeface="Quattrocento Sans"/>
                <a:ea typeface="Quattrocento Sans"/>
                <a:cs typeface="Quattrocento Sans"/>
                <a:sym typeface="Quattrocento Sans"/>
                <a:hlinkClick r:id="rId5"/>
              </a:rPr>
              <a:t>https://www.hastac.org/blogs/adashima-oyo/2020/01/29/last-page</a:t>
            </a:r>
            <a:r>
              <a:rPr b="0" i="0" lang="en" sz="700" u="none" cap="none" strike="noStrike">
                <a:solidFill>
                  <a:srgbClr val="000000"/>
                </a:solidFill>
                <a:latin typeface="Quattrocento Sans"/>
                <a:ea typeface="Quattrocento Sans"/>
                <a:cs typeface="Quattrocento Sans"/>
                <a:sym typeface="Quattrocento Sans"/>
              </a:rPr>
              <a:t> </a:t>
            </a:r>
            <a:endParaRPr b="0" i="0" sz="700" u="none" cap="none" strike="noStrike">
              <a:solidFill>
                <a:srgbClr val="000000"/>
              </a:solidFill>
              <a:latin typeface="Quattrocento Sans"/>
              <a:ea typeface="Quattrocento Sans"/>
              <a:cs typeface="Quattrocento Sans"/>
              <a:sym typeface="Quattrocento Sans"/>
            </a:endParaRPr>
          </a:p>
        </p:txBody>
      </p:sp>
      <p:sp>
        <p:nvSpPr>
          <p:cNvPr id="259" name="Google Shape;259;g22e746e84ac_1_0"/>
          <p:cNvSpPr txBox="1"/>
          <p:nvPr/>
        </p:nvSpPr>
        <p:spPr>
          <a:xfrm>
            <a:off x="5230525" y="3720675"/>
            <a:ext cx="3108300" cy="492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Arial"/>
                <a:ea typeface="Arial"/>
                <a:cs typeface="Arial"/>
                <a:sym typeface="Arial"/>
              </a:rPr>
              <a:t>Adashima Oyo, Executive Director of the Futures Initiative, “The Last Page,” </a:t>
            </a:r>
            <a:r>
              <a:rPr b="0" i="1" lang="en" sz="1000" u="none" cap="none" strike="noStrike">
                <a:solidFill>
                  <a:srgbClr val="000000"/>
                </a:solidFill>
                <a:latin typeface="Arial"/>
                <a:ea typeface="Arial"/>
                <a:cs typeface="Arial"/>
                <a:sym typeface="Arial"/>
              </a:rPr>
              <a:t>HASTAC.org</a:t>
            </a:r>
            <a:endParaRPr b="0" i="1" sz="1000" u="none" cap="none" strike="noStrike">
              <a:solidFill>
                <a:srgbClr val="000000"/>
              </a:solidFill>
              <a:latin typeface="Arial"/>
              <a:ea typeface="Arial"/>
              <a:cs typeface="Arial"/>
              <a:sym typeface="Arial"/>
            </a:endParaRP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2d020e536d_1_1023"/>
          <p:cNvSpPr txBox="1"/>
          <p:nvPr>
            <p:ph idx="1" type="body"/>
          </p:nvPr>
        </p:nvSpPr>
        <p:spPr>
          <a:xfrm>
            <a:off x="628650" y="1385450"/>
            <a:ext cx="7347600" cy="37581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800"/>
              </a:spcBef>
              <a:spcAft>
                <a:spcPts val="0"/>
              </a:spcAft>
              <a:buSzPts val="2000"/>
              <a:buNone/>
            </a:pPr>
            <a:r>
              <a:rPr lang="en" sz="1700"/>
              <a:t>1. Career and Self-Development</a:t>
            </a:r>
            <a:endParaRPr sz="1700"/>
          </a:p>
          <a:p>
            <a:pPr indent="0" lvl="0" marL="0" rtl="0" algn="l">
              <a:lnSpc>
                <a:spcPct val="90000"/>
              </a:lnSpc>
              <a:spcBef>
                <a:spcPts val="800"/>
              </a:spcBef>
              <a:spcAft>
                <a:spcPts val="0"/>
              </a:spcAft>
              <a:buSzPts val="2000"/>
              <a:buNone/>
            </a:pPr>
            <a:r>
              <a:rPr lang="en" sz="1700"/>
              <a:t>2. Communication Skills</a:t>
            </a:r>
            <a:endParaRPr sz="1700"/>
          </a:p>
          <a:p>
            <a:pPr indent="0" lvl="0" marL="0" rtl="0" algn="l">
              <a:lnSpc>
                <a:spcPct val="90000"/>
              </a:lnSpc>
              <a:spcBef>
                <a:spcPts val="800"/>
              </a:spcBef>
              <a:spcAft>
                <a:spcPts val="0"/>
              </a:spcAft>
              <a:buSzPts val="2000"/>
              <a:buNone/>
            </a:pPr>
            <a:r>
              <a:rPr lang="en" sz="1700"/>
              <a:t>3. Critical Thinking/Problem Solving				</a:t>
            </a:r>
            <a:endParaRPr sz="1700"/>
          </a:p>
          <a:p>
            <a:pPr indent="0" lvl="0" marL="0" rtl="0" algn="l">
              <a:lnSpc>
                <a:spcPct val="90000"/>
              </a:lnSpc>
              <a:spcBef>
                <a:spcPts val="800"/>
              </a:spcBef>
              <a:spcAft>
                <a:spcPts val="0"/>
              </a:spcAft>
              <a:buSzPts val="2000"/>
              <a:buNone/>
            </a:pPr>
            <a:r>
              <a:rPr lang="en" sz="1700"/>
              <a:t>4. Equity, Inclusion, Anti-Racism, Cross-cultural Skills</a:t>
            </a:r>
            <a:endParaRPr sz="1700"/>
          </a:p>
          <a:p>
            <a:pPr indent="0" lvl="0" marL="0" rtl="0" algn="l">
              <a:lnSpc>
                <a:spcPct val="90000"/>
              </a:lnSpc>
              <a:spcBef>
                <a:spcPts val="800"/>
              </a:spcBef>
              <a:spcAft>
                <a:spcPts val="0"/>
              </a:spcAft>
              <a:buSzPts val="2000"/>
              <a:buNone/>
            </a:pPr>
            <a:r>
              <a:rPr lang="en" sz="1700"/>
              <a:t>5. Leadership</a:t>
            </a:r>
            <a:endParaRPr sz="1700"/>
          </a:p>
          <a:p>
            <a:pPr indent="0" lvl="0" marL="0" rtl="0" algn="l">
              <a:lnSpc>
                <a:spcPct val="90000"/>
              </a:lnSpc>
              <a:spcBef>
                <a:spcPts val="800"/>
              </a:spcBef>
              <a:spcAft>
                <a:spcPts val="0"/>
              </a:spcAft>
              <a:buSzPts val="2000"/>
              <a:buNone/>
            </a:pPr>
            <a:r>
              <a:rPr lang="en" sz="1700"/>
              <a:t>6. Professionalism</a:t>
            </a:r>
            <a:endParaRPr sz="1700"/>
          </a:p>
          <a:p>
            <a:pPr indent="0" lvl="0" marL="0" rtl="0" algn="l">
              <a:lnSpc>
                <a:spcPct val="90000"/>
              </a:lnSpc>
              <a:spcBef>
                <a:spcPts val="800"/>
              </a:spcBef>
              <a:spcAft>
                <a:spcPts val="0"/>
              </a:spcAft>
              <a:buSzPts val="2000"/>
              <a:buNone/>
            </a:pPr>
            <a:r>
              <a:rPr lang="en" sz="1700"/>
              <a:t>7.  Teamwork</a:t>
            </a:r>
            <a:endParaRPr sz="1700"/>
          </a:p>
          <a:p>
            <a:pPr indent="0" lvl="0" marL="0" rtl="0" algn="l">
              <a:lnSpc>
                <a:spcPct val="90000"/>
              </a:lnSpc>
              <a:spcBef>
                <a:spcPts val="800"/>
              </a:spcBef>
              <a:spcAft>
                <a:spcPts val="0"/>
              </a:spcAft>
              <a:buSzPts val="2000"/>
              <a:buNone/>
            </a:pPr>
            <a:r>
              <a:rPr lang="en" sz="1700"/>
              <a:t>8. Technology basics</a:t>
            </a:r>
            <a:endParaRPr sz="1700"/>
          </a:p>
          <a:p>
            <a:pPr indent="0" lvl="0" marL="0" rtl="0" algn="l">
              <a:lnSpc>
                <a:spcPct val="90000"/>
              </a:lnSpc>
              <a:spcBef>
                <a:spcPts val="800"/>
              </a:spcBef>
              <a:spcAft>
                <a:spcPts val="0"/>
              </a:spcAft>
              <a:buSzPts val="2000"/>
              <a:buNone/>
            </a:pPr>
            <a:r>
              <a:rPr lang="en" sz="1700"/>
              <a:t>	</a:t>
            </a:r>
            <a:r>
              <a:rPr i="1" lang="en" sz="1400"/>
              <a:t>(Psssst . . . we’ve got this!)</a:t>
            </a:r>
            <a:endParaRPr i="1" sz="1400"/>
          </a:p>
          <a:p>
            <a:pPr indent="0" lvl="0" marL="0" rtl="0" algn="l">
              <a:lnSpc>
                <a:spcPct val="90000"/>
              </a:lnSpc>
              <a:spcBef>
                <a:spcPts val="800"/>
              </a:spcBef>
              <a:spcAft>
                <a:spcPts val="0"/>
              </a:spcAft>
              <a:buSzPts val="2000"/>
              <a:buNone/>
            </a:pPr>
            <a:r>
              <a:t/>
            </a:r>
            <a:endParaRPr sz="1500"/>
          </a:p>
          <a:p>
            <a:pPr indent="0" lvl="0" marL="0" rtl="0" algn="l">
              <a:lnSpc>
                <a:spcPct val="100000"/>
              </a:lnSpc>
              <a:spcBef>
                <a:spcPts val="0"/>
              </a:spcBef>
              <a:spcAft>
                <a:spcPts val="0"/>
              </a:spcAft>
              <a:buSzPts val="2000"/>
              <a:buNone/>
            </a:pPr>
            <a:r>
              <a:rPr lang="en" sz="1200">
                <a:latin typeface="Quattrocento Sans"/>
                <a:ea typeface="Quattrocento Sans"/>
                <a:cs typeface="Quattrocento Sans"/>
                <a:sym typeface="Quattrocento Sans"/>
              </a:rPr>
              <a:t>Resources: </a:t>
            </a:r>
            <a:r>
              <a:rPr lang="en" sz="1200" u="sng">
                <a:solidFill>
                  <a:srgbClr val="1A237E"/>
                </a:solidFill>
                <a:latin typeface="Quattrocento Sans"/>
                <a:ea typeface="Quattrocento Sans"/>
                <a:cs typeface="Quattrocento Sans"/>
                <a:sym typeface="Quattrocento Sans"/>
                <a:hlinkClick r:id="rId3">
                  <a:extLst>
                    <a:ext uri="{A12FA001-AC4F-418D-AE19-62706E023703}">
                      <ahyp:hlinkClr val="tx"/>
                    </a:ext>
                  </a:extLst>
                </a:hlinkClick>
              </a:rPr>
              <a:t>NACE</a:t>
            </a:r>
            <a:endParaRPr sz="1500"/>
          </a:p>
        </p:txBody>
      </p:sp>
      <p:sp>
        <p:nvSpPr>
          <p:cNvPr id="268" name="Google Shape;268;g22d020e536d_1_1023"/>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1100"/>
              <a:buNone/>
            </a:pPr>
            <a:r>
              <a:rPr lang="en" sz="2700"/>
              <a:t>8 Career Competencies Employers Value Most</a:t>
            </a:r>
            <a:endParaRPr sz="2700"/>
          </a:p>
          <a:p>
            <a:pPr indent="0" lvl="0" marL="0" rtl="0" algn="l">
              <a:lnSpc>
                <a:spcPct val="90000"/>
              </a:lnSpc>
              <a:spcBef>
                <a:spcPts val="0"/>
              </a:spcBef>
              <a:spcAft>
                <a:spcPts val="0"/>
              </a:spcAft>
              <a:buSzPts val="1100"/>
              <a:buNone/>
            </a:pPr>
            <a:r>
              <a:t/>
            </a:r>
            <a:endParaRPr/>
          </a:p>
        </p:txBody>
      </p:sp>
      <p:sp>
        <p:nvSpPr>
          <p:cNvPr id="269" name="Google Shape;269;g22d020e536d_1_1023"/>
          <p:cNvSpPr txBox="1"/>
          <p:nvPr/>
        </p:nvSpPr>
        <p:spPr>
          <a:xfrm>
            <a:off x="657225" y="801645"/>
            <a:ext cx="6729000" cy="4314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BCE9F5"/>
              </a:buClr>
              <a:buSzPts val="1800"/>
              <a:buFont typeface="Arial"/>
              <a:buNone/>
            </a:pPr>
            <a:r>
              <a:rPr b="0" i="1" lang="en" sz="1800" u="none" cap="none" strike="noStrike">
                <a:solidFill>
                  <a:srgbClr val="BCE9F5"/>
                </a:solidFill>
                <a:latin typeface="Arial"/>
                <a:ea typeface="Arial"/>
                <a:cs typeface="Arial"/>
                <a:sym typeface="Arial"/>
              </a:rPr>
              <a:t>National Association of Colleges and Employers (NACE) </a:t>
            </a:r>
            <a:endParaRPr b="0" i="1" sz="1800" u="none" cap="none" strike="noStrike">
              <a:solidFill>
                <a:srgbClr val="BCE9F5"/>
              </a:solidFill>
              <a:latin typeface="Arial"/>
              <a:ea typeface="Arial"/>
              <a:cs typeface="Arial"/>
              <a:sym typeface="Arial"/>
            </a:endParaRPr>
          </a:p>
        </p:txBody>
      </p:sp>
      <p:pic>
        <p:nvPicPr>
          <p:cNvPr id="270" name="Google Shape;270;g22d020e536d_1_1023"/>
          <p:cNvPicPr preferRelativeResize="0"/>
          <p:nvPr/>
        </p:nvPicPr>
        <p:blipFill rotWithShape="1">
          <a:blip r:embed="rId4">
            <a:alphaModFix/>
          </a:blip>
          <a:srcRect b="0" l="0" r="0" t="0"/>
          <a:stretch/>
        </p:blipFill>
        <p:spPr>
          <a:xfrm>
            <a:off x="6031575" y="2296952"/>
            <a:ext cx="1944650" cy="1502925"/>
          </a:xfrm>
          <a:prstGeom prst="rect">
            <a:avLst/>
          </a:prstGeom>
          <a:noFill/>
          <a:ln>
            <a:noFill/>
          </a:ln>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g22d020e536d_1_1103"/>
          <p:cNvSpPr txBox="1"/>
          <p:nvPr>
            <p:ph type="title"/>
          </p:nvPr>
        </p:nvSpPr>
        <p:spPr>
          <a:xfrm>
            <a:off x="629841" y="238686"/>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SzPts val="1100"/>
              <a:buNone/>
            </a:pPr>
            <a:r>
              <a:rPr lang="en" sz="2700"/>
              <a:t>Schiro Withanachchi, Career Success Fellow</a:t>
            </a:r>
            <a:endParaRPr sz="2700"/>
          </a:p>
          <a:p>
            <a:pPr indent="0" lvl="0" marL="0" rtl="0" algn="l">
              <a:lnSpc>
                <a:spcPct val="90000"/>
              </a:lnSpc>
              <a:spcBef>
                <a:spcPts val="0"/>
              </a:spcBef>
              <a:spcAft>
                <a:spcPts val="0"/>
              </a:spcAft>
              <a:buSzPts val="1100"/>
              <a:buNone/>
            </a:pPr>
            <a:r>
              <a:t/>
            </a:r>
            <a:endParaRPr sz="2700"/>
          </a:p>
          <a:p>
            <a:pPr indent="0" lvl="0" marL="0" rtl="0" algn="l">
              <a:lnSpc>
                <a:spcPct val="90000"/>
              </a:lnSpc>
              <a:spcBef>
                <a:spcPts val="0"/>
              </a:spcBef>
              <a:spcAft>
                <a:spcPts val="0"/>
              </a:spcAft>
              <a:buSzPts val="1100"/>
              <a:buNone/>
            </a:pPr>
            <a:r>
              <a:t/>
            </a:r>
            <a:endParaRPr/>
          </a:p>
        </p:txBody>
      </p:sp>
      <p:sp>
        <p:nvSpPr>
          <p:cNvPr id="279" name="Google Shape;279;g22d020e536d_1_1103"/>
          <p:cNvSpPr txBox="1"/>
          <p:nvPr/>
        </p:nvSpPr>
        <p:spPr>
          <a:xfrm>
            <a:off x="657225" y="801650"/>
            <a:ext cx="8486700" cy="4314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rgbClr val="BCE9F5"/>
              </a:buClr>
              <a:buSzPts val="1800"/>
              <a:buFont typeface="Arial"/>
              <a:buNone/>
            </a:pPr>
            <a:r>
              <a:rPr b="0" i="1" lang="en" sz="1800" u="none" cap="none" strike="noStrike">
                <a:solidFill>
                  <a:srgbClr val="BCE9F5"/>
                </a:solidFill>
                <a:latin typeface="Arial"/>
                <a:ea typeface="Arial"/>
                <a:cs typeface="Arial"/>
                <a:sym typeface="Arial"/>
              </a:rPr>
              <a:t>Queens College (Econ 249, Applied Statistics &amp; NACE Career Competencies)</a:t>
            </a:r>
            <a:endParaRPr b="0" i="1" sz="1800" u="none" cap="none" strike="noStrike">
              <a:solidFill>
                <a:srgbClr val="BCE9F5"/>
              </a:solidFill>
              <a:latin typeface="Arial"/>
              <a:ea typeface="Arial"/>
              <a:cs typeface="Arial"/>
              <a:sym typeface="Arial"/>
            </a:endParaRPr>
          </a:p>
          <a:p>
            <a:pPr indent="0" lvl="0" marL="0" marR="0" rtl="0" algn="l">
              <a:lnSpc>
                <a:spcPct val="90000"/>
              </a:lnSpc>
              <a:spcBef>
                <a:spcPts val="0"/>
              </a:spcBef>
              <a:spcAft>
                <a:spcPts val="0"/>
              </a:spcAft>
              <a:buClr>
                <a:srgbClr val="BCE9F5"/>
              </a:buClr>
              <a:buSzPts val="1800"/>
              <a:buFont typeface="Arial"/>
              <a:buNone/>
            </a:pPr>
            <a:r>
              <a:t/>
            </a:r>
            <a:endParaRPr b="0" i="1" sz="1800" u="none" cap="none" strike="noStrike">
              <a:solidFill>
                <a:srgbClr val="BCE9F5"/>
              </a:solidFill>
              <a:latin typeface="Arial"/>
              <a:ea typeface="Arial"/>
              <a:cs typeface="Arial"/>
              <a:sym typeface="Arial"/>
            </a:endParaRPr>
          </a:p>
        </p:txBody>
      </p:sp>
      <p:pic>
        <p:nvPicPr>
          <p:cNvPr id="280" name="Google Shape;280;g22d020e536d_1_1103"/>
          <p:cNvPicPr preferRelativeResize="0"/>
          <p:nvPr/>
        </p:nvPicPr>
        <p:blipFill rotWithShape="1">
          <a:blip r:embed="rId3">
            <a:alphaModFix/>
          </a:blip>
          <a:srcRect b="4860" l="741" r="20362" t="3763"/>
          <a:stretch/>
        </p:blipFill>
        <p:spPr>
          <a:xfrm>
            <a:off x="416475" y="1847025"/>
            <a:ext cx="5823248" cy="2739201"/>
          </a:xfrm>
          <a:prstGeom prst="rect">
            <a:avLst/>
          </a:prstGeom>
          <a:noFill/>
          <a:ln>
            <a:noFill/>
          </a:ln>
        </p:spPr>
      </p:pic>
      <p:pic>
        <p:nvPicPr>
          <p:cNvPr id="281" name="Google Shape;281;g22d020e536d_1_1103"/>
          <p:cNvPicPr preferRelativeResize="0"/>
          <p:nvPr/>
        </p:nvPicPr>
        <p:blipFill rotWithShape="1">
          <a:blip r:embed="rId4">
            <a:alphaModFix/>
          </a:blip>
          <a:srcRect b="0" l="0" r="0" t="0"/>
          <a:stretch/>
        </p:blipFill>
        <p:spPr>
          <a:xfrm>
            <a:off x="6502457" y="1847025"/>
            <a:ext cx="2014093" cy="2739200"/>
          </a:xfrm>
          <a:prstGeom prst="rect">
            <a:avLst/>
          </a:prstGeom>
          <a:noFill/>
          <a:ln cap="flat" cmpd="sng" w="19050">
            <a:solidFill>
              <a:srgbClr val="000000"/>
            </a:solidFill>
            <a:prstDash val="solid"/>
            <a:round/>
            <a:headEnd len="sm" w="sm" type="none"/>
            <a:tailEnd len="sm" w="sm" type="none"/>
          </a:ln>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22d020e536d_1_1115"/>
          <p:cNvSpPr txBox="1"/>
          <p:nvPr>
            <p:ph type="title"/>
          </p:nvPr>
        </p:nvSpPr>
        <p:spPr>
          <a:xfrm>
            <a:off x="629850" y="0"/>
            <a:ext cx="7886700" cy="1371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sz="2700"/>
              <a:t>Knowledge Is Power …</a:t>
            </a:r>
            <a:endParaRPr/>
          </a:p>
        </p:txBody>
      </p:sp>
      <p:sp>
        <p:nvSpPr>
          <p:cNvPr id="290" name="Google Shape;290;g22d020e536d_1_1115"/>
          <p:cNvSpPr txBox="1"/>
          <p:nvPr/>
        </p:nvSpPr>
        <p:spPr>
          <a:xfrm>
            <a:off x="1053500" y="1610950"/>
            <a:ext cx="7017300" cy="1416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Arial"/>
                <a:ea typeface="Arial"/>
                <a:cs typeface="Arial"/>
                <a:sym typeface="Arial"/>
              </a:rPr>
              <a:t>Consider including a chart like this in your syllabus. Or take 10 minutes of the tedious and rarely effective “let’s go over the syllabus” time and have students work in groups, review the syllabus, and connect the “basics” of the course to the career/“world readiness” competencies. Have them think</a:t>
            </a:r>
            <a:r>
              <a:rPr lang="en" sz="1600"/>
              <a:t> </a:t>
            </a:r>
            <a:r>
              <a:rPr b="0" i="0" lang="en" sz="1600" u="none" cap="none" strike="noStrike">
                <a:solidFill>
                  <a:srgbClr val="000000"/>
                </a:solidFill>
                <a:latin typeface="Arial"/>
                <a:ea typeface="Arial"/>
                <a:cs typeface="Arial"/>
                <a:sym typeface="Arial"/>
              </a:rPr>
              <a:t>big picture—“meta” and “mission.” </a:t>
            </a:r>
            <a:endParaRPr b="1" i="0" sz="1600" u="none" cap="none" strike="noStrike">
              <a:solidFill>
                <a:srgbClr val="000000"/>
              </a:solidFill>
              <a:latin typeface="Arial"/>
              <a:ea typeface="Arial"/>
              <a:cs typeface="Arial"/>
              <a:sym typeface="Arial"/>
            </a:endParaRPr>
          </a:p>
        </p:txBody>
      </p:sp>
      <p:graphicFrame>
        <p:nvGraphicFramePr>
          <p:cNvPr id="291" name="Google Shape;291;g22d020e536d_1_1115"/>
          <p:cNvGraphicFramePr/>
          <p:nvPr/>
        </p:nvGraphicFramePr>
        <p:xfrm>
          <a:off x="1053500" y="3041745"/>
          <a:ext cx="3000000" cy="3000000"/>
        </p:xfrm>
        <a:graphic>
          <a:graphicData uri="http://schemas.openxmlformats.org/drawingml/2006/table">
            <a:tbl>
              <a:tblPr>
                <a:noFill/>
                <a:tableStyleId>{6C9A78D0-BED5-43A5-B5CF-ADCDA52F3FBA}</a:tableStyleId>
              </a:tblPr>
              <a:tblGrid>
                <a:gridCol w="3508675"/>
                <a:gridCol w="3508675"/>
              </a:tblGrid>
              <a:tr h="444500">
                <a:tc>
                  <a:txBody>
                    <a:bodyPr/>
                    <a:lstStyle/>
                    <a:p>
                      <a:pPr indent="0" lvl="0" marL="0" marR="0" rtl="0" algn="l">
                        <a:lnSpc>
                          <a:spcPct val="100000"/>
                        </a:lnSpc>
                        <a:spcBef>
                          <a:spcPts val="0"/>
                        </a:spcBef>
                        <a:spcAft>
                          <a:spcPts val="0"/>
                        </a:spcAft>
                        <a:buClr>
                          <a:srgbClr val="000000"/>
                        </a:buClr>
                        <a:buSzPts val="1400"/>
                        <a:buFont typeface="Arial"/>
                        <a:buNone/>
                      </a:pPr>
                      <a:r>
                        <a:rPr lang="en" sz="1300" u="none" cap="none" strike="noStrike"/>
                        <a:t>Course Requirements or Learning Outcomes</a:t>
                      </a:r>
                      <a:endParaRPr sz="13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300" u="none" cap="none" strike="noStrike"/>
                        <a:t>Career Readiness Competencies</a:t>
                      </a:r>
                      <a:endParaRPr sz="1300" u="none" cap="none" strike="noStrike"/>
                    </a:p>
                  </a:txBody>
                  <a:tcPr marT="91425" marB="91425" marR="91425" marL="91425"/>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3962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g2539411968a_0_79"/>
          <p:cNvPicPr preferRelativeResize="0"/>
          <p:nvPr/>
        </p:nvPicPr>
        <p:blipFill rotWithShape="1">
          <a:blip r:embed="rId3">
            <a:alphaModFix/>
          </a:blip>
          <a:srcRect b="0" l="8764" r="10309" t="0"/>
          <a:stretch/>
        </p:blipFill>
        <p:spPr>
          <a:xfrm>
            <a:off x="4000500" y="0"/>
            <a:ext cx="5143501" cy="5143499"/>
          </a:xfrm>
          <a:prstGeom prst="rect">
            <a:avLst/>
          </a:prstGeom>
          <a:noFill/>
          <a:ln>
            <a:noFill/>
          </a:ln>
        </p:spPr>
      </p:pic>
      <p:sp>
        <p:nvSpPr>
          <p:cNvPr id="300" name="Google Shape;300;g2539411968a_0_79"/>
          <p:cNvSpPr txBox="1"/>
          <p:nvPr>
            <p:ph type="title"/>
          </p:nvPr>
        </p:nvSpPr>
        <p:spPr>
          <a:xfrm>
            <a:off x="629841" y="645743"/>
            <a:ext cx="3190200" cy="801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None/>
            </a:pPr>
            <a:r>
              <a:rPr lang="en">
                <a:solidFill>
                  <a:srgbClr val="FFC000"/>
                </a:solidFill>
              </a:rPr>
              <a:t>“Community is a Learning Outcome”</a:t>
            </a:r>
            <a:endParaRPr>
              <a:solidFill>
                <a:srgbClr val="FFC000"/>
              </a:solidFill>
            </a:endParaRPr>
          </a:p>
          <a:p>
            <a:pPr indent="0" lvl="0" marL="0" rtl="0" algn="l">
              <a:lnSpc>
                <a:spcPct val="90000"/>
              </a:lnSpc>
              <a:spcBef>
                <a:spcPts val="0"/>
              </a:spcBef>
              <a:spcAft>
                <a:spcPts val="0"/>
              </a:spcAft>
              <a:buNone/>
            </a:pPr>
            <a:r>
              <a:t/>
            </a:r>
            <a:endParaRPr/>
          </a:p>
        </p:txBody>
      </p:sp>
      <p:sp>
        <p:nvSpPr>
          <p:cNvPr id="301" name="Google Shape;301;g2539411968a_0_79"/>
          <p:cNvSpPr txBox="1"/>
          <p:nvPr>
            <p:ph idx="2" type="body"/>
          </p:nvPr>
        </p:nvSpPr>
        <p:spPr>
          <a:xfrm>
            <a:off x="629841" y="1918694"/>
            <a:ext cx="2949000" cy="2570100"/>
          </a:xfrm>
          <a:prstGeom prst="rect">
            <a:avLst/>
          </a:prstGeom>
          <a:noFill/>
          <a:ln>
            <a:noFill/>
          </a:ln>
        </p:spPr>
        <p:txBody>
          <a:bodyPr anchorCtr="0" anchor="ctr" bIns="34275" lIns="68575" spcFirstLastPara="1" rIns="68575" wrap="square" tIns="34275">
            <a:noAutofit/>
          </a:bodyPr>
          <a:lstStyle/>
          <a:p>
            <a:pPr indent="0" lvl="0" marL="0" rtl="0" algn="l">
              <a:spcBef>
                <a:spcPts val="330"/>
              </a:spcBef>
              <a:spcAft>
                <a:spcPts val="0"/>
              </a:spcAft>
              <a:buClr>
                <a:schemeClr val="dk1"/>
              </a:buClr>
              <a:buSzPts val="1100"/>
              <a:buNone/>
            </a:pPr>
            <a:r>
              <a:rPr lang="en" sz="1600">
                <a:solidFill>
                  <a:schemeClr val="lt1"/>
                </a:solidFill>
              </a:rPr>
              <a:t>Professor Shelly Eversley, Interim Director Black and Latinx Studies, Baruch College, co-director Transformative Learning in the Humanities (Mellon), and incoming Faculty Co-Chair, The Futures Initiative, Graduate Center CUNY.</a:t>
            </a:r>
            <a:endParaRPr sz="1600">
              <a:solidFill>
                <a:schemeClr val="lt1"/>
              </a:solidFill>
            </a:endParaRPr>
          </a:p>
        </p:txBody>
      </p:sp>
      <p:pic>
        <p:nvPicPr>
          <p:cNvPr descr="CUNY Logo" id="302" name="Google Shape;302;g2539411968a_0_79"/>
          <p:cNvPicPr preferRelativeResize="0"/>
          <p:nvPr/>
        </p:nvPicPr>
        <p:blipFill rotWithShape="1">
          <a:blip r:embed="rId4">
            <a:alphaModFix/>
          </a:blip>
          <a:srcRect b="0" l="0" r="0" t="0"/>
          <a:stretch/>
        </p:blipFill>
        <p:spPr>
          <a:xfrm>
            <a:off x="8210550" y="4625579"/>
            <a:ext cx="782243" cy="367903"/>
          </a:xfrm>
          <a:prstGeom prst="rect">
            <a:avLst/>
          </a:prstGeom>
          <a:noFill/>
          <a:ln>
            <a:noFill/>
          </a:ln>
          <a:effectLst>
            <a:outerShdw blurRad="1206500" sx="123000" rotWithShape="0" algn="tl" sy="123000">
              <a:srgbClr val="000000">
                <a:alpha val="40000"/>
              </a:srgbClr>
            </a:outerShdw>
          </a:effectLst>
        </p:spPr>
      </p:pic>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539411968a_0_251"/>
          <p:cNvSpPr/>
          <p:nvPr/>
        </p:nvSpPr>
        <p:spPr>
          <a:xfrm>
            <a:off x="-13098" y="0"/>
            <a:ext cx="9156900" cy="5143500"/>
          </a:xfrm>
          <a:prstGeom prst="rect">
            <a:avLst/>
          </a:prstGeom>
          <a:solidFill>
            <a:srgbClr val="1B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311" name="Google Shape;311;g2539411968a_0_251"/>
          <p:cNvPicPr preferRelativeResize="0"/>
          <p:nvPr/>
        </p:nvPicPr>
        <p:blipFill rotWithShape="1">
          <a:blip r:embed="rId3">
            <a:alphaModFix amt="50000"/>
          </a:blip>
          <a:srcRect b="0" l="0" r="0" t="0"/>
          <a:stretch/>
        </p:blipFill>
        <p:spPr>
          <a:xfrm>
            <a:off x="-6650" y="0"/>
            <a:ext cx="9144000" cy="5143500"/>
          </a:xfrm>
          <a:prstGeom prst="rect">
            <a:avLst/>
          </a:prstGeom>
          <a:noFill/>
          <a:ln>
            <a:noFill/>
          </a:ln>
        </p:spPr>
      </p:pic>
      <p:sp>
        <p:nvSpPr>
          <p:cNvPr id="312" name="Google Shape;312;g2539411968a_0_251"/>
          <p:cNvSpPr txBox="1"/>
          <p:nvPr/>
        </p:nvSpPr>
        <p:spPr>
          <a:xfrm>
            <a:off x="0" y="1132900"/>
            <a:ext cx="9144000" cy="637500"/>
          </a:xfrm>
          <a:prstGeom prst="rect">
            <a:avLst/>
          </a:prstGeom>
          <a:noFill/>
          <a:ln>
            <a:noFill/>
          </a:ln>
        </p:spPr>
        <p:txBody>
          <a:bodyPr anchorCtr="0" anchor="b" bIns="34275" lIns="68575" spcFirstLastPara="1" rIns="68575" wrap="square" tIns="34275">
            <a:noAutofit/>
          </a:bodyPr>
          <a:lstStyle/>
          <a:p>
            <a:pPr indent="0" lvl="0" marL="0" marR="0" rtl="0" algn="ctr">
              <a:lnSpc>
                <a:spcPct val="90000"/>
              </a:lnSpc>
              <a:spcBef>
                <a:spcPts val="0"/>
              </a:spcBef>
              <a:spcAft>
                <a:spcPts val="0"/>
              </a:spcAft>
              <a:buNone/>
            </a:pPr>
            <a:r>
              <a:rPr b="1" lang="en" sz="3300">
                <a:solidFill>
                  <a:schemeClr val="lt1"/>
                </a:solidFill>
              </a:rPr>
              <a:t>What Do You Want as the </a:t>
            </a:r>
            <a:endParaRPr b="1" sz="3300">
              <a:solidFill>
                <a:schemeClr val="lt1"/>
              </a:solidFill>
            </a:endParaRPr>
          </a:p>
          <a:p>
            <a:pPr indent="0" lvl="0" marL="0" marR="0" rtl="0" algn="ctr">
              <a:lnSpc>
                <a:spcPct val="90000"/>
              </a:lnSpc>
              <a:spcBef>
                <a:spcPts val="0"/>
              </a:spcBef>
              <a:spcAft>
                <a:spcPts val="0"/>
              </a:spcAft>
              <a:buNone/>
            </a:pPr>
            <a:r>
              <a:rPr b="1" lang="en" sz="3300">
                <a:solidFill>
                  <a:schemeClr val="lt1"/>
                </a:solidFill>
              </a:rPr>
              <a:t>‘Learning Outcome’ of Your Education?</a:t>
            </a:r>
            <a:endParaRPr b="1" sz="3300">
              <a:solidFill>
                <a:schemeClr val="lt1"/>
              </a:solidFill>
            </a:endParaRPr>
          </a:p>
        </p:txBody>
      </p:sp>
      <p:sp>
        <p:nvSpPr>
          <p:cNvPr id="313" name="Google Shape;313;g2539411968a_0_251"/>
          <p:cNvSpPr txBox="1"/>
          <p:nvPr/>
        </p:nvSpPr>
        <p:spPr>
          <a:xfrm>
            <a:off x="-13100" y="2105075"/>
            <a:ext cx="9156900" cy="639300"/>
          </a:xfrm>
          <a:prstGeom prst="rect">
            <a:avLst/>
          </a:prstGeom>
          <a:noFill/>
          <a:ln>
            <a:noFill/>
          </a:ln>
        </p:spPr>
        <p:txBody>
          <a:bodyPr anchorCtr="0" anchor="b" bIns="34275" lIns="68575" spcFirstLastPara="1" rIns="68575" wrap="square" tIns="34275">
            <a:noAutofit/>
          </a:bodyPr>
          <a:lstStyle/>
          <a:p>
            <a:pPr indent="0" lvl="0" marL="0" marR="0" rtl="0" algn="ctr">
              <a:lnSpc>
                <a:spcPct val="90000"/>
              </a:lnSpc>
              <a:spcBef>
                <a:spcPts val="0"/>
              </a:spcBef>
              <a:spcAft>
                <a:spcPts val="0"/>
              </a:spcAft>
              <a:buNone/>
            </a:pPr>
            <a:r>
              <a:rPr b="1" lang="en" sz="3300">
                <a:solidFill>
                  <a:schemeClr val="accent2"/>
                </a:solidFill>
              </a:rPr>
              <a:t>“I want to make my mother proud.”</a:t>
            </a:r>
            <a:endParaRPr b="1" sz="3300">
              <a:solidFill>
                <a:schemeClr val="accent2"/>
              </a:solidFill>
            </a:endParaRPr>
          </a:p>
        </p:txBody>
      </p:sp>
      <p:sp>
        <p:nvSpPr>
          <p:cNvPr id="314" name="Google Shape;314;g2539411968a_0_251"/>
          <p:cNvSpPr txBox="1"/>
          <p:nvPr/>
        </p:nvSpPr>
        <p:spPr>
          <a:xfrm>
            <a:off x="-13100" y="3279075"/>
            <a:ext cx="9156900" cy="6375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1700"/>
              <a:buNone/>
            </a:pPr>
            <a:r>
              <a:rPr b="1" lang="en" sz="3300">
                <a:solidFill>
                  <a:srgbClr val="FFC000"/>
                </a:solidFill>
              </a:rPr>
              <a:t>“I want to serve my community.”</a:t>
            </a:r>
            <a:endParaRPr b="1" sz="3300">
              <a:solidFill>
                <a:schemeClr val="accent2"/>
              </a:solidFill>
            </a:endParaRPr>
          </a:p>
        </p:txBody>
      </p:sp>
      <p:pic>
        <p:nvPicPr>
          <p:cNvPr descr="CUNY Logo" id="315" name="Google Shape;315;g2539411968a_0_251"/>
          <p:cNvPicPr preferRelativeResize="0"/>
          <p:nvPr/>
        </p:nvPicPr>
        <p:blipFill rotWithShape="1">
          <a:blip r:embed="rId4">
            <a:alphaModFix/>
          </a:blip>
          <a:srcRect b="0" l="0" r="0" t="0"/>
          <a:stretch/>
        </p:blipFill>
        <p:spPr>
          <a:xfrm>
            <a:off x="8210550" y="4625579"/>
            <a:ext cx="782243" cy="367903"/>
          </a:xfrm>
          <a:prstGeom prst="rect">
            <a:avLst/>
          </a:prstGeom>
          <a:noFill/>
          <a:ln>
            <a:noFill/>
          </a:ln>
          <a:effectLst>
            <a:outerShdw blurRad="1206500" sx="123000" rotWithShape="0" algn="tl" sy="123000">
              <a:srgbClr val="000000">
                <a:alpha val="40000"/>
              </a:srgbClr>
            </a:outerShdw>
          </a:effectLst>
        </p:spPr>
      </p:pic>
      <p:sp>
        <p:nvSpPr>
          <p:cNvPr id="316" name="Google Shape;316;g2539411968a_0_251"/>
          <p:cNvSpPr txBox="1"/>
          <p:nvPr>
            <p:ph type="title"/>
          </p:nvPr>
        </p:nvSpPr>
        <p:spPr>
          <a:xfrm>
            <a:off x="628650" y="-994172"/>
            <a:ext cx="7886700" cy="994200"/>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None/>
            </a:pPr>
            <a:r>
              <a:rPr b="0" i="0" lang="en" sz="3300" u="none" cap="none" strike="noStrike">
                <a:solidFill>
                  <a:schemeClr val="lt1"/>
                </a:solidFill>
                <a:latin typeface="Oswald"/>
                <a:ea typeface="Oswald"/>
                <a:cs typeface="Oswald"/>
                <a:sym typeface="Oswald"/>
              </a:rPr>
              <a:t>Headlines</a:t>
            </a:r>
            <a:endParaRPr sz="1100"/>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2539bb1e6b7_0_0"/>
          <p:cNvSpPr/>
          <p:nvPr/>
        </p:nvSpPr>
        <p:spPr>
          <a:xfrm>
            <a:off x="-13098" y="0"/>
            <a:ext cx="9156900" cy="5143500"/>
          </a:xfrm>
          <a:prstGeom prst="rect">
            <a:avLst/>
          </a:prstGeom>
          <a:solidFill>
            <a:srgbClr val="1B3A8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325" name="Google Shape;325;g2539bb1e6b7_0_0"/>
          <p:cNvPicPr preferRelativeResize="0"/>
          <p:nvPr/>
        </p:nvPicPr>
        <p:blipFill rotWithShape="1">
          <a:blip r:embed="rId3">
            <a:alphaModFix amt="50000"/>
          </a:blip>
          <a:srcRect b="0" l="0" r="0" t="0"/>
          <a:stretch/>
        </p:blipFill>
        <p:spPr>
          <a:xfrm>
            <a:off x="-6650" y="0"/>
            <a:ext cx="9144000" cy="5143500"/>
          </a:xfrm>
          <a:prstGeom prst="rect">
            <a:avLst/>
          </a:prstGeom>
          <a:noFill/>
          <a:ln>
            <a:noFill/>
          </a:ln>
        </p:spPr>
      </p:pic>
      <p:sp>
        <p:nvSpPr>
          <p:cNvPr id="326" name="Google Shape;326;g2539bb1e6b7_0_0"/>
          <p:cNvSpPr txBox="1"/>
          <p:nvPr/>
        </p:nvSpPr>
        <p:spPr>
          <a:xfrm>
            <a:off x="-6650" y="1461675"/>
            <a:ext cx="9144000" cy="637500"/>
          </a:xfrm>
          <a:prstGeom prst="rect">
            <a:avLst/>
          </a:prstGeom>
          <a:noFill/>
          <a:ln>
            <a:noFill/>
          </a:ln>
        </p:spPr>
        <p:txBody>
          <a:bodyPr anchorCtr="0" anchor="b" bIns="34275" lIns="68575" spcFirstLastPara="1" rIns="68575" wrap="square" tIns="34275">
            <a:noAutofit/>
          </a:bodyPr>
          <a:lstStyle/>
          <a:p>
            <a:pPr indent="0" lvl="0" marL="0" marR="0" rtl="0" algn="ctr">
              <a:lnSpc>
                <a:spcPct val="90000"/>
              </a:lnSpc>
              <a:spcBef>
                <a:spcPts val="0"/>
              </a:spcBef>
              <a:spcAft>
                <a:spcPts val="0"/>
              </a:spcAft>
              <a:buNone/>
            </a:pPr>
            <a:r>
              <a:rPr b="1" lang="en" sz="3300">
                <a:solidFill>
                  <a:schemeClr val="lt1"/>
                </a:solidFill>
              </a:rPr>
              <a:t>“The Everyday Work of Transformation”</a:t>
            </a:r>
            <a:endParaRPr b="1" sz="3300">
              <a:solidFill>
                <a:schemeClr val="lt1"/>
              </a:solidFill>
            </a:endParaRPr>
          </a:p>
          <a:p>
            <a:pPr indent="0" lvl="0" marL="0" marR="0" rtl="0" algn="ctr">
              <a:lnSpc>
                <a:spcPct val="90000"/>
              </a:lnSpc>
              <a:spcBef>
                <a:spcPts val="0"/>
              </a:spcBef>
              <a:spcAft>
                <a:spcPts val="0"/>
              </a:spcAft>
              <a:buNone/>
            </a:pPr>
            <a:r>
              <a:t/>
            </a:r>
            <a:endParaRPr b="1" sz="2400">
              <a:solidFill>
                <a:schemeClr val="lt1"/>
              </a:solidFill>
            </a:endParaRPr>
          </a:p>
          <a:p>
            <a:pPr indent="0" lvl="0" marL="0" marR="0" rtl="0" algn="ctr">
              <a:lnSpc>
                <a:spcPct val="90000"/>
              </a:lnSpc>
              <a:spcBef>
                <a:spcPts val="0"/>
              </a:spcBef>
              <a:spcAft>
                <a:spcPts val="0"/>
              </a:spcAft>
              <a:buNone/>
            </a:pPr>
            <a:r>
              <a:rPr b="1" lang="en" sz="2600">
                <a:solidFill>
                  <a:schemeClr val="lt1"/>
                </a:solidFill>
              </a:rPr>
              <a:t>Cathy N. Davidson and Rachel Stephenson</a:t>
            </a:r>
            <a:endParaRPr b="1" sz="2600">
              <a:solidFill>
                <a:schemeClr val="lt1"/>
              </a:solidFill>
            </a:endParaRPr>
          </a:p>
        </p:txBody>
      </p:sp>
      <p:sp>
        <p:nvSpPr>
          <p:cNvPr id="327" name="Google Shape;327;g2539bb1e6b7_0_0"/>
          <p:cNvSpPr txBox="1"/>
          <p:nvPr/>
        </p:nvSpPr>
        <p:spPr>
          <a:xfrm>
            <a:off x="-200" y="4349900"/>
            <a:ext cx="9144000" cy="3678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1700"/>
              <a:buNone/>
            </a:pPr>
            <a:r>
              <a:rPr b="1" lang="en" sz="1200">
                <a:solidFill>
                  <a:srgbClr val="FFC000"/>
                </a:solidFill>
              </a:rPr>
              <a:t>https://www.insidehighered.com/opinion/views/2023/06/20/everyday-work-office-transformation-opinion</a:t>
            </a:r>
            <a:endParaRPr b="1" sz="1200">
              <a:solidFill>
                <a:schemeClr val="accent2"/>
              </a:solidFill>
            </a:endParaRPr>
          </a:p>
        </p:txBody>
      </p:sp>
      <p:pic>
        <p:nvPicPr>
          <p:cNvPr descr="CUNY Logo" id="328" name="Google Shape;328;g2539bb1e6b7_0_0"/>
          <p:cNvPicPr preferRelativeResize="0"/>
          <p:nvPr/>
        </p:nvPicPr>
        <p:blipFill rotWithShape="1">
          <a:blip r:embed="rId4">
            <a:alphaModFix/>
          </a:blip>
          <a:srcRect b="0" l="0" r="0" t="0"/>
          <a:stretch/>
        </p:blipFill>
        <p:spPr>
          <a:xfrm>
            <a:off x="8210550" y="4625579"/>
            <a:ext cx="782243" cy="367903"/>
          </a:xfrm>
          <a:prstGeom prst="rect">
            <a:avLst/>
          </a:prstGeom>
          <a:noFill/>
          <a:ln>
            <a:noFill/>
          </a:ln>
          <a:effectLst>
            <a:outerShdw blurRad="1206500" sx="123000" rotWithShape="0" algn="tl" sy="123000">
              <a:srgbClr val="000000">
                <a:alpha val="40000"/>
              </a:srgbClr>
            </a:outerShdw>
          </a:effectLst>
        </p:spPr>
      </p:pic>
      <p:sp>
        <p:nvSpPr>
          <p:cNvPr id="329" name="Google Shape;329;g2539bb1e6b7_0_0"/>
          <p:cNvSpPr txBox="1"/>
          <p:nvPr>
            <p:ph type="title"/>
          </p:nvPr>
        </p:nvSpPr>
        <p:spPr>
          <a:xfrm>
            <a:off x="628650" y="-994172"/>
            <a:ext cx="7886700" cy="994200"/>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None/>
            </a:pPr>
            <a:r>
              <a:rPr b="0" i="0" lang="en" sz="3300" u="none" cap="none" strike="noStrike">
                <a:solidFill>
                  <a:schemeClr val="lt1"/>
                </a:solidFill>
                <a:latin typeface="Oswald"/>
                <a:ea typeface="Oswald"/>
                <a:cs typeface="Oswald"/>
                <a:sym typeface="Oswald"/>
              </a:rPr>
              <a:t>Headlines</a:t>
            </a:r>
            <a:endParaRPr sz="1100"/>
          </a:p>
        </p:txBody>
      </p:sp>
      <p:sp>
        <p:nvSpPr>
          <p:cNvPr id="330" name="Google Shape;330;g2539bb1e6b7_0_0"/>
          <p:cNvSpPr txBox="1"/>
          <p:nvPr/>
        </p:nvSpPr>
        <p:spPr>
          <a:xfrm>
            <a:off x="0" y="2789875"/>
            <a:ext cx="9144000" cy="10989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Clr>
                <a:schemeClr val="dk1"/>
              </a:buClr>
              <a:buFont typeface="Arial"/>
              <a:buNone/>
            </a:pPr>
            <a:r>
              <a:rPr b="1" lang="en" sz="3300">
                <a:solidFill>
                  <a:schemeClr val="accent2"/>
                </a:solidFill>
              </a:rPr>
              <a:t>Inside Higher Ed</a:t>
            </a:r>
            <a:endParaRPr b="1" sz="3300">
              <a:solidFill>
                <a:schemeClr val="accent2"/>
              </a:solidFill>
            </a:endParaRPr>
          </a:p>
          <a:p>
            <a:pPr indent="0" lvl="0" marL="0" rtl="0" algn="ctr">
              <a:lnSpc>
                <a:spcPct val="90000"/>
              </a:lnSpc>
              <a:spcBef>
                <a:spcPts val="0"/>
              </a:spcBef>
              <a:spcAft>
                <a:spcPts val="0"/>
              </a:spcAft>
              <a:buClr>
                <a:schemeClr val="dk1"/>
              </a:buClr>
              <a:buFont typeface="Arial"/>
              <a:buNone/>
            </a:pPr>
            <a:r>
              <a:rPr b="1" lang="en" sz="3300">
                <a:solidFill>
                  <a:schemeClr val="accent2"/>
                </a:solidFill>
              </a:rPr>
              <a:t>June 20, 2023</a:t>
            </a:r>
            <a:endParaRP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22d020e536d_1_860"/>
          <p:cNvSpPr txBox="1"/>
          <p:nvPr>
            <p:ph type="title"/>
          </p:nvPr>
        </p:nvSpPr>
        <p:spPr>
          <a:xfrm>
            <a:off x="629850" y="3"/>
            <a:ext cx="7886700" cy="13716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1100"/>
              <a:buNone/>
            </a:pPr>
            <a:r>
              <a:rPr lang="en" sz="4400">
                <a:solidFill>
                  <a:schemeClr val="accent1"/>
                </a:solidFill>
              </a:rPr>
              <a:t>Thank you! </a:t>
            </a:r>
            <a:endParaRPr sz="4700"/>
          </a:p>
        </p:txBody>
      </p:sp>
      <p:pic>
        <p:nvPicPr>
          <p:cNvPr descr="CUNY Logo" id="339" name="Google Shape;339;g22d020e536d_1_860"/>
          <p:cNvPicPr preferRelativeResize="0"/>
          <p:nvPr/>
        </p:nvPicPr>
        <p:blipFill rotWithShape="1">
          <a:blip r:embed="rId3">
            <a:alphaModFix/>
          </a:blip>
          <a:srcRect b="0" l="0" r="55912" t="0"/>
          <a:stretch/>
        </p:blipFill>
        <p:spPr>
          <a:xfrm>
            <a:off x="7890987" y="264813"/>
            <a:ext cx="623172" cy="664676"/>
          </a:xfrm>
          <a:prstGeom prst="rect">
            <a:avLst/>
          </a:prstGeom>
          <a:noFill/>
          <a:ln>
            <a:noFill/>
          </a:ln>
        </p:spPr>
      </p:pic>
      <p:pic>
        <p:nvPicPr>
          <p:cNvPr descr="Logos of the 25 CUNY Colleges" id="340" name="Google Shape;340;g22d020e536d_1_860"/>
          <p:cNvPicPr preferRelativeResize="0"/>
          <p:nvPr/>
        </p:nvPicPr>
        <p:blipFill rotWithShape="1">
          <a:blip r:embed="rId4">
            <a:alphaModFix/>
          </a:blip>
          <a:srcRect b="0" l="0" r="0" t="0"/>
          <a:stretch/>
        </p:blipFill>
        <p:spPr>
          <a:xfrm>
            <a:off x="0" y="1371600"/>
            <a:ext cx="9144000" cy="3771900"/>
          </a:xfrm>
          <a:prstGeom prst="rect">
            <a:avLst/>
          </a:prstGeom>
          <a:noFill/>
          <a:ln>
            <a:noFill/>
          </a:ln>
        </p:spPr>
      </p:pic>
    </p:spTree>
  </p:cSld>
  <p:clrMapOvr>
    <a:masterClrMapping/>
  </p:clrMapOvr>
  <p:transition spd="slow">
    <p:fade thruBlk="1"/>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NY GRAPHIC STANDARDS">
      <a:dk1>
        <a:srgbClr val="000000"/>
      </a:dk1>
      <a:lt1>
        <a:srgbClr val="FFFFFF"/>
      </a:lt1>
      <a:dk2>
        <a:srgbClr val="44546A"/>
      </a:dk2>
      <a:lt2>
        <a:srgbClr val="1C3C8B"/>
      </a:lt2>
      <a:accent1>
        <a:srgbClr val="1C3A83"/>
      </a:accent1>
      <a:accent2>
        <a:srgbClr val="FEB71A"/>
      </a:accent2>
      <a:accent3>
        <a:srgbClr val="C1D500"/>
      </a:accent3>
      <a:accent4>
        <a:srgbClr val="5BCAE7"/>
      </a:accent4>
      <a:accent5>
        <a:srgbClr val="E40346"/>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NY GRAPHIC STANDARDS">
      <a:dk1>
        <a:srgbClr val="000000"/>
      </a:dk1>
      <a:lt1>
        <a:srgbClr val="FFFFFF"/>
      </a:lt1>
      <a:dk2>
        <a:srgbClr val="44546A"/>
      </a:dk2>
      <a:lt2>
        <a:srgbClr val="1C3C8B"/>
      </a:lt2>
      <a:accent1>
        <a:srgbClr val="1C3A83"/>
      </a:accent1>
      <a:accent2>
        <a:srgbClr val="FEB71A"/>
      </a:accent2>
      <a:accent3>
        <a:srgbClr val="C1D500"/>
      </a:accent3>
      <a:accent4>
        <a:srgbClr val="5BCAE7"/>
      </a:accent4>
      <a:accent5>
        <a:srgbClr val="E40346"/>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2023-02-15T20:52:29Z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2fe5a656-f7bc-43ca-9c44-2982d8339253</vt:lpwstr>
  </property>
  <property fmtid="{D5CDD505-2E9C-101B-9397-08002B2CF9AE}" pid="8" name="MSIP_Label_fa1855b2-0a05-4494-a903-f3f23f3f98e0_ContentBits">
    <vt:lpwstr>0</vt:lpwstr>
  </property>
  <property fmtid="{D5CDD505-2E9C-101B-9397-08002B2CF9AE}" pid="9" name="ContentTypeId">
    <vt:lpwstr>0x010100D5A8EEB5BC74664DA9CFC1CAE5A698B7</vt:lpwstr>
  </property>
</Properties>
</file>